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0452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530" y="-90"/>
      </p:cViewPr>
      <p:guideLst>
        <p:guide orient="horz" pos="3858"/>
        <p:guide orient="horz" pos="1423"/>
        <p:guide pos="283"/>
        <p:guide pos="2951"/>
        <p:guide pos="3042"/>
        <p:guide pos="56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12A342-EB31-46EE-8B48-08800508168B}" type="datetimeFigureOut">
              <a:rPr lang="en-US"/>
              <a:pPr/>
              <a:t>8/2/2008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AD0BB7-D598-4B05-B533-CC447165681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995F4C0-C892-4116-BA7E-CBF55E39CE22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CD9BF1-792E-4247-9760-F6C85AF6899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C7C26-1D32-4E8F-87C8-A1FA3619293A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Placeholder 1"/>
          <p:cNvSpPr>
            <a:spLocks noGrp="1"/>
          </p:cNvSpPr>
          <p:nvPr>
            <p:ph type="ctrTitle"/>
          </p:nvPr>
        </p:nvSpPr>
        <p:spPr>
          <a:xfrm>
            <a:off x="454025" y="2266950"/>
            <a:ext cx="4621213" cy="1162050"/>
          </a:xfrm>
        </p:spPr>
        <p:txBody>
          <a:bodyPr anchor="b"/>
          <a:lstStyle>
            <a:lvl1pPr>
              <a:defRPr sz="3600" smtClean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4025" y="3627438"/>
            <a:ext cx="4627563" cy="534987"/>
          </a:xfrm>
        </p:spPr>
        <p:txBody>
          <a:bodyPr/>
          <a:lstStyle>
            <a:lvl1pPr>
              <a:defRPr sz="2600" smtClean="0">
                <a:effectLst/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5A13FC-D4EC-4C63-98FC-9BD386ACC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5C0871-C775-41B3-85BC-48C3A55C1B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C35930-FB43-499D-B5CA-AE203C1A66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D09196-A35B-42CF-9D0F-4297246154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6D2954-48D2-44A1-AB0F-9F151AA47B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E00DED-9887-4E04-9854-CF32B65BA6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8A05BE-18F5-47F2-BDF9-593F714733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CF0483-D4B7-4BB3-8018-7D7A2A6A3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FE6CEB-048A-4205-BDEB-50982CC974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4DA15D-8ABC-4F20-9192-675383EFAA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4025" y="341313"/>
            <a:ext cx="868997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4025" y="2247900"/>
            <a:ext cx="8591550" cy="390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2013" y="6330950"/>
            <a:ext cx="5635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B3907D4-8F95-49F7-870C-4668A9A2A7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defRPr sz="2200" b="1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+mn-ea"/>
          <a:cs typeface="+mn-cs"/>
        </a:defRPr>
      </a:lvl1pPr>
      <a:lvl2pPr marL="268288" indent="-2667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è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550863" indent="-2809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820738" indent="-2682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062038" indent="-2397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3525" y="995363"/>
            <a:ext cx="6126163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208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724400"/>
            <a:ext cx="9144000" cy="2411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774700" y="4991100"/>
            <a:ext cx="9817100" cy="1866900"/>
            <a:chOff x="774700" y="4991100"/>
            <a:chExt cx="9817100" cy="1866900"/>
          </a:xfrm>
        </p:grpSpPr>
        <p:sp>
          <p:nvSpPr>
            <p:cNvPr id="62" name="Bent Arrow 61"/>
            <p:cNvSpPr/>
            <p:nvPr/>
          </p:nvSpPr>
          <p:spPr>
            <a:xfrm rot="16200000">
              <a:off x="5095875" y="669925"/>
              <a:ext cx="1174750" cy="9817100"/>
            </a:xfrm>
            <a:prstGeom prst="bentArrow">
              <a:avLst>
                <a:gd name="adj1" fmla="val 22297"/>
                <a:gd name="adj2" fmla="val 46622"/>
                <a:gd name="adj3" fmla="val 34460"/>
                <a:gd name="adj4" fmla="val 3158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03" name="TextBox 64"/>
            <p:cNvSpPr txBox="1">
              <a:spLocks noChangeArrowheads="1"/>
            </p:cNvSpPr>
            <p:nvPr/>
          </p:nvSpPr>
          <p:spPr bwMode="auto">
            <a:xfrm flipH="1">
              <a:off x="4838696" y="5822771"/>
              <a:ext cx="4305303" cy="60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2200" b="1">
                  <a:solidFill>
                    <a:srgbClr val="969696"/>
                  </a:solidFill>
                </a:rPr>
                <a:t>Presenter’s name</a:t>
              </a:r>
            </a:p>
          </p:txBody>
        </p:sp>
        <p:sp>
          <p:nvSpPr>
            <p:cNvPr id="3104" name="TextBox 65"/>
            <p:cNvSpPr txBox="1">
              <a:spLocks noChangeArrowheads="1"/>
            </p:cNvSpPr>
            <p:nvPr/>
          </p:nvSpPr>
          <p:spPr bwMode="auto">
            <a:xfrm flipH="1">
              <a:off x="4813296" y="6254571"/>
              <a:ext cx="4305303" cy="60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b="1">
                  <a:solidFill>
                    <a:schemeClr val="bg1"/>
                  </a:solidFill>
                </a:rPr>
                <a:t>Date</a:t>
              </a:r>
            </a:p>
          </p:txBody>
        </p:sp>
      </p:grpSp>
      <p:sp>
        <p:nvSpPr>
          <p:cNvPr id="3109" name="Rectangle 3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Animated Taxi</a:t>
            </a:r>
          </a:p>
        </p:txBody>
      </p:sp>
      <p:sp>
        <p:nvSpPr>
          <p:cNvPr id="3110" name="Rectangle 38"/>
          <p:cNvSpPr>
            <a:spLocks noGrp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Template</a:t>
            </a:r>
          </a:p>
        </p:txBody>
      </p:sp>
      <p:sp>
        <p:nvSpPr>
          <p:cNvPr id="3111" name="Freeform 39"/>
          <p:cNvSpPr>
            <a:spLocks/>
          </p:cNvSpPr>
          <p:nvPr/>
        </p:nvSpPr>
        <p:spPr bwMode="auto">
          <a:xfrm>
            <a:off x="6378575" y="3451225"/>
            <a:ext cx="2400300" cy="517525"/>
          </a:xfrm>
          <a:custGeom>
            <a:avLst/>
            <a:gdLst/>
            <a:ahLst/>
            <a:cxnLst>
              <a:cxn ang="0">
                <a:pos x="0" y="238"/>
              </a:cxn>
              <a:cxn ang="0">
                <a:pos x="688" y="326"/>
              </a:cxn>
              <a:cxn ang="0">
                <a:pos x="772" y="302"/>
              </a:cxn>
              <a:cxn ang="0">
                <a:pos x="768" y="256"/>
              </a:cxn>
              <a:cxn ang="0">
                <a:pos x="884" y="80"/>
              </a:cxn>
              <a:cxn ang="0">
                <a:pos x="974" y="238"/>
              </a:cxn>
              <a:cxn ang="0">
                <a:pos x="978" y="270"/>
              </a:cxn>
              <a:cxn ang="0">
                <a:pos x="1330" y="164"/>
              </a:cxn>
              <a:cxn ang="0">
                <a:pos x="1334" y="44"/>
              </a:cxn>
              <a:cxn ang="0">
                <a:pos x="1418" y="22"/>
              </a:cxn>
              <a:cxn ang="0">
                <a:pos x="1448" y="102"/>
              </a:cxn>
              <a:cxn ang="0">
                <a:pos x="1512" y="66"/>
              </a:cxn>
            </a:cxnLst>
            <a:rect l="0" t="0" r="r" b="b"/>
            <a:pathLst>
              <a:path w="1512" h="326">
                <a:moveTo>
                  <a:pt x="0" y="238"/>
                </a:moveTo>
                <a:cubicBezTo>
                  <a:pt x="115" y="253"/>
                  <a:pt x="559" y="315"/>
                  <a:pt x="688" y="326"/>
                </a:cubicBezTo>
                <a:cubicBezTo>
                  <a:pt x="762" y="306"/>
                  <a:pt x="759" y="314"/>
                  <a:pt x="772" y="302"/>
                </a:cubicBezTo>
                <a:lnTo>
                  <a:pt x="768" y="256"/>
                </a:lnTo>
                <a:cubicBezTo>
                  <a:pt x="787" y="219"/>
                  <a:pt x="796" y="86"/>
                  <a:pt x="884" y="80"/>
                </a:cubicBezTo>
                <a:cubicBezTo>
                  <a:pt x="972" y="74"/>
                  <a:pt x="963" y="205"/>
                  <a:pt x="974" y="238"/>
                </a:cubicBezTo>
                <a:lnTo>
                  <a:pt x="978" y="270"/>
                </a:lnTo>
                <a:cubicBezTo>
                  <a:pt x="1037" y="258"/>
                  <a:pt x="1214" y="194"/>
                  <a:pt x="1330" y="164"/>
                </a:cubicBezTo>
                <a:cubicBezTo>
                  <a:pt x="1318" y="118"/>
                  <a:pt x="1319" y="68"/>
                  <a:pt x="1334" y="44"/>
                </a:cubicBezTo>
                <a:cubicBezTo>
                  <a:pt x="1345" y="20"/>
                  <a:pt x="1378" y="0"/>
                  <a:pt x="1418" y="22"/>
                </a:cubicBezTo>
                <a:cubicBezTo>
                  <a:pt x="1458" y="44"/>
                  <a:pt x="1433" y="94"/>
                  <a:pt x="1448" y="102"/>
                </a:cubicBezTo>
                <a:lnTo>
                  <a:pt x="1512" y="6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2" name="Freeform 40"/>
          <p:cNvSpPr>
            <a:spLocks/>
          </p:cNvSpPr>
          <p:nvPr/>
        </p:nvSpPr>
        <p:spPr bwMode="auto">
          <a:xfrm>
            <a:off x="6356350" y="2714625"/>
            <a:ext cx="2438400" cy="1089025"/>
          </a:xfrm>
          <a:custGeom>
            <a:avLst/>
            <a:gdLst/>
            <a:ahLst/>
            <a:cxnLst>
              <a:cxn ang="0">
                <a:pos x="10" y="686"/>
              </a:cxn>
              <a:cxn ang="0">
                <a:pos x="12" y="658"/>
              </a:cxn>
              <a:cxn ang="0">
                <a:pos x="84" y="636"/>
              </a:cxn>
              <a:cxn ang="0">
                <a:pos x="80" y="502"/>
              </a:cxn>
              <a:cxn ang="0">
                <a:pos x="132" y="510"/>
              </a:cxn>
              <a:cxn ang="0">
                <a:pos x="164" y="470"/>
              </a:cxn>
              <a:cxn ang="0">
                <a:pos x="152" y="424"/>
              </a:cxn>
              <a:cxn ang="0">
                <a:pos x="112" y="406"/>
              </a:cxn>
              <a:cxn ang="0">
                <a:pos x="382" y="314"/>
              </a:cxn>
              <a:cxn ang="0">
                <a:pos x="490" y="86"/>
              </a:cxn>
              <a:cxn ang="0">
                <a:pos x="620" y="22"/>
              </a:cxn>
              <a:cxn ang="0">
                <a:pos x="806" y="0"/>
              </a:cxn>
              <a:cxn ang="0">
                <a:pos x="1066" y="2"/>
              </a:cxn>
              <a:cxn ang="0">
                <a:pos x="1244" y="14"/>
              </a:cxn>
              <a:cxn ang="0">
                <a:pos x="1374" y="78"/>
              </a:cxn>
              <a:cxn ang="0">
                <a:pos x="1422" y="260"/>
              </a:cxn>
              <a:cxn ang="0">
                <a:pos x="1440" y="274"/>
              </a:cxn>
              <a:cxn ang="0">
                <a:pos x="1452" y="300"/>
              </a:cxn>
              <a:cxn ang="0">
                <a:pos x="1508" y="340"/>
              </a:cxn>
              <a:cxn ang="0">
                <a:pos x="1500" y="504"/>
              </a:cxn>
              <a:cxn ang="0">
                <a:pos x="1536" y="504"/>
              </a:cxn>
              <a:cxn ang="0">
                <a:pos x="1534" y="522"/>
              </a:cxn>
            </a:cxnLst>
            <a:rect l="0" t="0" r="r" b="b"/>
            <a:pathLst>
              <a:path w="1536" h="686">
                <a:moveTo>
                  <a:pt x="10" y="686"/>
                </a:moveTo>
                <a:cubicBezTo>
                  <a:pt x="10" y="681"/>
                  <a:pt x="0" y="666"/>
                  <a:pt x="12" y="658"/>
                </a:cubicBezTo>
                <a:cubicBezTo>
                  <a:pt x="24" y="650"/>
                  <a:pt x="46" y="650"/>
                  <a:pt x="84" y="636"/>
                </a:cubicBezTo>
                <a:cubicBezTo>
                  <a:pt x="82" y="569"/>
                  <a:pt x="80" y="502"/>
                  <a:pt x="80" y="502"/>
                </a:cubicBezTo>
                <a:cubicBezTo>
                  <a:pt x="106" y="522"/>
                  <a:pt x="118" y="515"/>
                  <a:pt x="132" y="510"/>
                </a:cubicBezTo>
                <a:cubicBezTo>
                  <a:pt x="146" y="505"/>
                  <a:pt x="160" y="486"/>
                  <a:pt x="164" y="470"/>
                </a:cubicBezTo>
                <a:cubicBezTo>
                  <a:pt x="168" y="454"/>
                  <a:pt x="161" y="435"/>
                  <a:pt x="152" y="424"/>
                </a:cubicBezTo>
                <a:cubicBezTo>
                  <a:pt x="143" y="413"/>
                  <a:pt x="140" y="416"/>
                  <a:pt x="112" y="406"/>
                </a:cubicBezTo>
                <a:cubicBezTo>
                  <a:pt x="148" y="389"/>
                  <a:pt x="300" y="360"/>
                  <a:pt x="382" y="314"/>
                </a:cubicBezTo>
                <a:cubicBezTo>
                  <a:pt x="432" y="248"/>
                  <a:pt x="452" y="135"/>
                  <a:pt x="490" y="86"/>
                </a:cubicBezTo>
                <a:cubicBezTo>
                  <a:pt x="531" y="35"/>
                  <a:pt x="567" y="36"/>
                  <a:pt x="620" y="22"/>
                </a:cubicBezTo>
                <a:cubicBezTo>
                  <a:pt x="673" y="8"/>
                  <a:pt x="728" y="5"/>
                  <a:pt x="806" y="0"/>
                </a:cubicBezTo>
                <a:lnTo>
                  <a:pt x="1066" y="2"/>
                </a:lnTo>
                <a:lnTo>
                  <a:pt x="1244" y="14"/>
                </a:lnTo>
                <a:cubicBezTo>
                  <a:pt x="1295" y="27"/>
                  <a:pt x="1344" y="37"/>
                  <a:pt x="1374" y="78"/>
                </a:cubicBezTo>
                <a:cubicBezTo>
                  <a:pt x="1392" y="115"/>
                  <a:pt x="1411" y="227"/>
                  <a:pt x="1422" y="260"/>
                </a:cubicBezTo>
                <a:lnTo>
                  <a:pt x="1440" y="274"/>
                </a:lnTo>
                <a:lnTo>
                  <a:pt x="1452" y="300"/>
                </a:lnTo>
                <a:cubicBezTo>
                  <a:pt x="1463" y="311"/>
                  <a:pt x="1500" y="306"/>
                  <a:pt x="1508" y="340"/>
                </a:cubicBezTo>
                <a:cubicBezTo>
                  <a:pt x="1516" y="374"/>
                  <a:pt x="1495" y="477"/>
                  <a:pt x="1500" y="504"/>
                </a:cubicBezTo>
                <a:lnTo>
                  <a:pt x="1536" y="504"/>
                </a:lnTo>
                <a:lnTo>
                  <a:pt x="1534" y="52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3" name="Oval 41"/>
          <p:cNvSpPr>
            <a:spLocks noChangeArrowheads="1"/>
          </p:cNvSpPr>
          <p:nvPr/>
        </p:nvSpPr>
        <p:spPr bwMode="auto">
          <a:xfrm rot="395641">
            <a:off x="6472238" y="3362325"/>
            <a:ext cx="122237" cy="1635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Oval 42"/>
          <p:cNvSpPr>
            <a:spLocks noChangeArrowheads="1"/>
          </p:cNvSpPr>
          <p:nvPr/>
        </p:nvSpPr>
        <p:spPr bwMode="auto">
          <a:xfrm rot="228844">
            <a:off x="7361238" y="3449638"/>
            <a:ext cx="146050" cy="158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auto">
          <a:xfrm>
            <a:off x="6892925" y="3206750"/>
            <a:ext cx="1771650" cy="644525"/>
          </a:xfrm>
          <a:custGeom>
            <a:avLst/>
            <a:gdLst/>
            <a:ahLst/>
            <a:cxnLst>
              <a:cxn ang="0">
                <a:pos x="0" y="380"/>
              </a:cxn>
              <a:cxn ang="0">
                <a:pos x="152" y="394"/>
              </a:cxn>
              <a:cxn ang="0">
                <a:pos x="178" y="150"/>
              </a:cxn>
              <a:cxn ang="0">
                <a:pos x="330" y="92"/>
              </a:cxn>
              <a:cxn ang="0">
                <a:pos x="598" y="74"/>
              </a:cxn>
              <a:cxn ang="0">
                <a:pos x="936" y="88"/>
              </a:cxn>
              <a:cxn ang="0">
                <a:pos x="960" y="22"/>
              </a:cxn>
              <a:cxn ang="0">
                <a:pos x="1116" y="0"/>
              </a:cxn>
            </a:cxnLst>
            <a:rect l="0" t="0" r="r" b="b"/>
            <a:pathLst>
              <a:path w="1116" h="406">
                <a:moveTo>
                  <a:pt x="0" y="380"/>
                </a:moveTo>
                <a:cubicBezTo>
                  <a:pt x="42" y="386"/>
                  <a:pt x="140" y="406"/>
                  <a:pt x="152" y="394"/>
                </a:cubicBezTo>
                <a:cubicBezTo>
                  <a:pt x="164" y="382"/>
                  <a:pt x="170" y="174"/>
                  <a:pt x="178" y="150"/>
                </a:cubicBezTo>
                <a:cubicBezTo>
                  <a:pt x="186" y="126"/>
                  <a:pt x="260" y="105"/>
                  <a:pt x="330" y="92"/>
                </a:cubicBezTo>
                <a:lnTo>
                  <a:pt x="598" y="74"/>
                </a:lnTo>
                <a:cubicBezTo>
                  <a:pt x="699" y="73"/>
                  <a:pt x="926" y="98"/>
                  <a:pt x="936" y="88"/>
                </a:cubicBezTo>
                <a:cubicBezTo>
                  <a:pt x="946" y="78"/>
                  <a:pt x="930" y="37"/>
                  <a:pt x="960" y="22"/>
                </a:cubicBezTo>
                <a:lnTo>
                  <a:pt x="111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6" name="Oval 44"/>
          <p:cNvSpPr>
            <a:spLocks noChangeArrowheads="1"/>
          </p:cNvSpPr>
          <p:nvPr/>
        </p:nvSpPr>
        <p:spPr bwMode="auto">
          <a:xfrm rot="317278">
            <a:off x="7610475" y="3619500"/>
            <a:ext cx="252413" cy="4778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7" name="Oval 45"/>
          <p:cNvSpPr>
            <a:spLocks noChangeArrowheads="1"/>
          </p:cNvSpPr>
          <p:nvPr/>
        </p:nvSpPr>
        <p:spPr bwMode="auto">
          <a:xfrm rot="317278">
            <a:off x="7659688" y="3727450"/>
            <a:ext cx="150812" cy="285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8" name="Freeform 46"/>
          <p:cNvSpPr>
            <a:spLocks/>
          </p:cNvSpPr>
          <p:nvPr/>
        </p:nvSpPr>
        <p:spPr bwMode="auto">
          <a:xfrm>
            <a:off x="7508875" y="3968750"/>
            <a:ext cx="190500" cy="13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" y="78"/>
              </a:cxn>
              <a:cxn ang="0">
                <a:pos x="120" y="82"/>
              </a:cxn>
            </a:cxnLst>
            <a:rect l="0" t="0" r="r" b="b"/>
            <a:pathLst>
              <a:path w="120" h="88">
                <a:moveTo>
                  <a:pt x="0" y="0"/>
                </a:moveTo>
                <a:cubicBezTo>
                  <a:pt x="7" y="13"/>
                  <a:pt x="18" y="64"/>
                  <a:pt x="38" y="78"/>
                </a:cubicBezTo>
                <a:cubicBezTo>
                  <a:pt x="52" y="88"/>
                  <a:pt x="103" y="81"/>
                  <a:pt x="120" y="8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199" name="Group 127"/>
          <p:cNvGrpSpPr>
            <a:grpSpLocks/>
          </p:cNvGrpSpPr>
          <p:nvPr/>
        </p:nvGrpSpPr>
        <p:grpSpPr bwMode="auto">
          <a:xfrm>
            <a:off x="7512050" y="3963988"/>
            <a:ext cx="161925" cy="125412"/>
            <a:chOff x="4732" y="2497"/>
            <a:chExt cx="102" cy="79"/>
          </a:xfrm>
        </p:grpSpPr>
        <p:sp>
          <p:nvSpPr>
            <p:cNvPr id="3120" name="Freeform 48"/>
            <p:cNvSpPr>
              <a:spLocks/>
            </p:cNvSpPr>
            <p:nvPr/>
          </p:nvSpPr>
          <p:spPr bwMode="auto">
            <a:xfrm>
              <a:off x="4732" y="2497"/>
              <a:ext cx="81" cy="46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62" y="3"/>
                </a:cxn>
                <a:cxn ang="0">
                  <a:pos x="50" y="7"/>
                </a:cxn>
                <a:cxn ang="0">
                  <a:pos x="36" y="13"/>
                </a:cxn>
                <a:cxn ang="0">
                  <a:pos x="28" y="15"/>
                </a:cxn>
                <a:cxn ang="0">
                  <a:pos x="42" y="13"/>
                </a:cxn>
                <a:cxn ang="0">
                  <a:pos x="48" y="11"/>
                </a:cxn>
                <a:cxn ang="0">
                  <a:pos x="56" y="9"/>
                </a:cxn>
                <a:cxn ang="0">
                  <a:pos x="50" y="11"/>
                </a:cxn>
                <a:cxn ang="0">
                  <a:pos x="50" y="11"/>
                </a:cxn>
                <a:cxn ang="0">
                  <a:pos x="26" y="21"/>
                </a:cxn>
                <a:cxn ang="0">
                  <a:pos x="28" y="35"/>
                </a:cxn>
                <a:cxn ang="0">
                  <a:pos x="56" y="29"/>
                </a:cxn>
                <a:cxn ang="0">
                  <a:pos x="62" y="25"/>
                </a:cxn>
                <a:cxn ang="0">
                  <a:pos x="34" y="35"/>
                </a:cxn>
                <a:cxn ang="0">
                  <a:pos x="20" y="39"/>
                </a:cxn>
                <a:cxn ang="0">
                  <a:pos x="44" y="37"/>
                </a:cxn>
                <a:cxn ang="0">
                  <a:pos x="64" y="25"/>
                </a:cxn>
                <a:cxn ang="0">
                  <a:pos x="32" y="45"/>
                </a:cxn>
                <a:cxn ang="0">
                  <a:pos x="60" y="43"/>
                </a:cxn>
                <a:cxn ang="0">
                  <a:pos x="54" y="49"/>
                </a:cxn>
                <a:cxn ang="0">
                  <a:pos x="44" y="53"/>
                </a:cxn>
                <a:cxn ang="0">
                  <a:pos x="64" y="59"/>
                </a:cxn>
                <a:cxn ang="0">
                  <a:pos x="84" y="51"/>
                </a:cxn>
                <a:cxn ang="0">
                  <a:pos x="60" y="61"/>
                </a:cxn>
                <a:cxn ang="0">
                  <a:pos x="52" y="65"/>
                </a:cxn>
                <a:cxn ang="0">
                  <a:pos x="72" y="67"/>
                </a:cxn>
              </a:cxnLst>
              <a:rect l="0" t="0" r="r" b="b"/>
              <a:pathLst>
                <a:path w="97" h="67">
                  <a:moveTo>
                    <a:pt x="10" y="1"/>
                  </a:moveTo>
                  <a:cubicBezTo>
                    <a:pt x="27" y="2"/>
                    <a:pt x="45" y="0"/>
                    <a:pt x="62" y="3"/>
                  </a:cubicBezTo>
                  <a:cubicBezTo>
                    <a:pt x="66" y="4"/>
                    <a:pt x="54" y="6"/>
                    <a:pt x="50" y="7"/>
                  </a:cubicBezTo>
                  <a:cubicBezTo>
                    <a:pt x="18" y="18"/>
                    <a:pt x="60" y="6"/>
                    <a:pt x="36" y="13"/>
                  </a:cubicBezTo>
                  <a:cubicBezTo>
                    <a:pt x="33" y="14"/>
                    <a:pt x="25" y="15"/>
                    <a:pt x="28" y="15"/>
                  </a:cubicBezTo>
                  <a:cubicBezTo>
                    <a:pt x="33" y="15"/>
                    <a:pt x="37" y="14"/>
                    <a:pt x="42" y="13"/>
                  </a:cubicBezTo>
                  <a:cubicBezTo>
                    <a:pt x="44" y="12"/>
                    <a:pt x="46" y="12"/>
                    <a:pt x="48" y="11"/>
                  </a:cubicBezTo>
                  <a:cubicBezTo>
                    <a:pt x="51" y="10"/>
                    <a:pt x="59" y="8"/>
                    <a:pt x="56" y="9"/>
                  </a:cubicBezTo>
                  <a:cubicBezTo>
                    <a:pt x="54" y="10"/>
                    <a:pt x="52" y="10"/>
                    <a:pt x="50" y="11"/>
                  </a:cubicBezTo>
                  <a:lnTo>
                    <a:pt x="50" y="11"/>
                  </a:lnTo>
                  <a:cubicBezTo>
                    <a:pt x="42" y="15"/>
                    <a:pt x="34" y="18"/>
                    <a:pt x="26" y="21"/>
                  </a:cubicBezTo>
                  <a:cubicBezTo>
                    <a:pt x="21" y="35"/>
                    <a:pt x="18" y="32"/>
                    <a:pt x="28" y="35"/>
                  </a:cubicBezTo>
                  <a:cubicBezTo>
                    <a:pt x="38" y="33"/>
                    <a:pt x="46" y="31"/>
                    <a:pt x="56" y="29"/>
                  </a:cubicBezTo>
                  <a:cubicBezTo>
                    <a:pt x="58" y="28"/>
                    <a:pt x="64" y="25"/>
                    <a:pt x="62" y="25"/>
                  </a:cubicBezTo>
                  <a:cubicBezTo>
                    <a:pt x="52" y="25"/>
                    <a:pt x="44" y="33"/>
                    <a:pt x="34" y="35"/>
                  </a:cubicBezTo>
                  <a:cubicBezTo>
                    <a:pt x="18" y="39"/>
                    <a:pt x="18" y="39"/>
                    <a:pt x="20" y="39"/>
                  </a:cubicBezTo>
                  <a:cubicBezTo>
                    <a:pt x="28" y="39"/>
                    <a:pt x="36" y="38"/>
                    <a:pt x="44" y="37"/>
                  </a:cubicBezTo>
                  <a:cubicBezTo>
                    <a:pt x="51" y="33"/>
                    <a:pt x="57" y="29"/>
                    <a:pt x="64" y="25"/>
                  </a:cubicBezTo>
                  <a:cubicBezTo>
                    <a:pt x="55" y="38"/>
                    <a:pt x="46" y="40"/>
                    <a:pt x="32" y="45"/>
                  </a:cubicBezTo>
                  <a:cubicBezTo>
                    <a:pt x="42" y="48"/>
                    <a:pt x="51" y="46"/>
                    <a:pt x="60" y="43"/>
                  </a:cubicBezTo>
                  <a:cubicBezTo>
                    <a:pt x="58" y="45"/>
                    <a:pt x="56" y="48"/>
                    <a:pt x="54" y="49"/>
                  </a:cubicBezTo>
                  <a:cubicBezTo>
                    <a:pt x="51" y="51"/>
                    <a:pt x="47" y="52"/>
                    <a:pt x="44" y="53"/>
                  </a:cubicBezTo>
                  <a:cubicBezTo>
                    <a:pt x="19" y="64"/>
                    <a:pt x="0" y="62"/>
                    <a:pt x="64" y="59"/>
                  </a:cubicBezTo>
                  <a:cubicBezTo>
                    <a:pt x="64" y="59"/>
                    <a:pt x="86" y="53"/>
                    <a:pt x="84" y="51"/>
                  </a:cubicBezTo>
                  <a:cubicBezTo>
                    <a:pt x="82" y="49"/>
                    <a:pt x="68" y="57"/>
                    <a:pt x="60" y="61"/>
                  </a:cubicBezTo>
                  <a:cubicBezTo>
                    <a:pt x="57" y="62"/>
                    <a:pt x="52" y="65"/>
                    <a:pt x="52" y="65"/>
                  </a:cubicBezTo>
                  <a:cubicBezTo>
                    <a:pt x="91" y="67"/>
                    <a:pt x="97" y="67"/>
                    <a:pt x="72" y="6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auto">
            <a:xfrm>
              <a:off x="4744" y="2539"/>
              <a:ext cx="90" cy="37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43" y="5"/>
                </a:cxn>
                <a:cxn ang="0">
                  <a:pos x="56" y="2"/>
                </a:cxn>
                <a:cxn ang="0">
                  <a:pos x="32" y="11"/>
                </a:cxn>
                <a:cxn ang="0">
                  <a:pos x="26" y="14"/>
                </a:cxn>
                <a:cxn ang="0">
                  <a:pos x="50" y="16"/>
                </a:cxn>
                <a:cxn ang="0">
                  <a:pos x="29" y="17"/>
                </a:cxn>
                <a:cxn ang="0">
                  <a:pos x="53" y="17"/>
                </a:cxn>
                <a:cxn ang="0">
                  <a:pos x="38" y="23"/>
                </a:cxn>
                <a:cxn ang="0">
                  <a:pos x="20" y="29"/>
                </a:cxn>
                <a:cxn ang="0">
                  <a:pos x="50" y="25"/>
                </a:cxn>
                <a:cxn ang="0">
                  <a:pos x="80" y="25"/>
                </a:cxn>
                <a:cxn ang="0">
                  <a:pos x="38" y="26"/>
                </a:cxn>
                <a:cxn ang="0">
                  <a:pos x="68" y="25"/>
                </a:cxn>
                <a:cxn ang="0">
                  <a:pos x="76" y="23"/>
                </a:cxn>
                <a:cxn ang="0">
                  <a:pos x="80" y="25"/>
                </a:cxn>
                <a:cxn ang="0">
                  <a:pos x="52" y="28"/>
                </a:cxn>
                <a:cxn ang="0">
                  <a:pos x="70" y="29"/>
                </a:cxn>
                <a:cxn ang="0">
                  <a:pos x="62" y="31"/>
                </a:cxn>
                <a:cxn ang="0">
                  <a:pos x="47" y="32"/>
                </a:cxn>
                <a:cxn ang="0">
                  <a:pos x="74" y="37"/>
                </a:cxn>
              </a:cxnLst>
              <a:rect l="0" t="0" r="r" b="b"/>
              <a:pathLst>
                <a:path w="90" h="37">
                  <a:moveTo>
                    <a:pt x="13" y="7"/>
                  </a:moveTo>
                  <a:cubicBezTo>
                    <a:pt x="30" y="8"/>
                    <a:pt x="30" y="8"/>
                    <a:pt x="43" y="5"/>
                  </a:cubicBezTo>
                  <a:cubicBezTo>
                    <a:pt x="47" y="4"/>
                    <a:pt x="60" y="0"/>
                    <a:pt x="56" y="2"/>
                  </a:cubicBezTo>
                  <a:cubicBezTo>
                    <a:pt x="49" y="6"/>
                    <a:pt x="40" y="9"/>
                    <a:pt x="32" y="11"/>
                  </a:cubicBezTo>
                  <a:cubicBezTo>
                    <a:pt x="30" y="12"/>
                    <a:pt x="26" y="12"/>
                    <a:pt x="26" y="14"/>
                  </a:cubicBezTo>
                  <a:cubicBezTo>
                    <a:pt x="26" y="18"/>
                    <a:pt x="35" y="17"/>
                    <a:pt x="50" y="16"/>
                  </a:cubicBezTo>
                  <a:cubicBezTo>
                    <a:pt x="73" y="7"/>
                    <a:pt x="0" y="13"/>
                    <a:pt x="29" y="17"/>
                  </a:cubicBezTo>
                  <a:cubicBezTo>
                    <a:pt x="31" y="17"/>
                    <a:pt x="52" y="14"/>
                    <a:pt x="53" y="17"/>
                  </a:cubicBezTo>
                  <a:cubicBezTo>
                    <a:pt x="55" y="20"/>
                    <a:pt x="41" y="22"/>
                    <a:pt x="38" y="23"/>
                  </a:cubicBezTo>
                  <a:cubicBezTo>
                    <a:pt x="32" y="26"/>
                    <a:pt x="26" y="28"/>
                    <a:pt x="20" y="29"/>
                  </a:cubicBezTo>
                  <a:cubicBezTo>
                    <a:pt x="28" y="32"/>
                    <a:pt x="41" y="26"/>
                    <a:pt x="50" y="25"/>
                  </a:cubicBezTo>
                  <a:cubicBezTo>
                    <a:pt x="59" y="21"/>
                    <a:pt x="90" y="23"/>
                    <a:pt x="80" y="25"/>
                  </a:cubicBezTo>
                  <a:cubicBezTo>
                    <a:pt x="66" y="27"/>
                    <a:pt x="52" y="26"/>
                    <a:pt x="38" y="26"/>
                  </a:cubicBezTo>
                  <a:cubicBezTo>
                    <a:pt x="28" y="26"/>
                    <a:pt x="58" y="25"/>
                    <a:pt x="68" y="25"/>
                  </a:cubicBezTo>
                  <a:cubicBezTo>
                    <a:pt x="71" y="24"/>
                    <a:pt x="73" y="23"/>
                    <a:pt x="76" y="23"/>
                  </a:cubicBezTo>
                  <a:cubicBezTo>
                    <a:pt x="77" y="23"/>
                    <a:pt x="81" y="24"/>
                    <a:pt x="80" y="25"/>
                  </a:cubicBezTo>
                  <a:cubicBezTo>
                    <a:pt x="71" y="28"/>
                    <a:pt x="61" y="27"/>
                    <a:pt x="52" y="28"/>
                  </a:cubicBezTo>
                  <a:cubicBezTo>
                    <a:pt x="58" y="28"/>
                    <a:pt x="64" y="27"/>
                    <a:pt x="70" y="29"/>
                  </a:cubicBezTo>
                  <a:cubicBezTo>
                    <a:pt x="73" y="30"/>
                    <a:pt x="65" y="31"/>
                    <a:pt x="62" y="31"/>
                  </a:cubicBezTo>
                  <a:cubicBezTo>
                    <a:pt x="57" y="32"/>
                    <a:pt x="52" y="32"/>
                    <a:pt x="47" y="32"/>
                  </a:cubicBezTo>
                  <a:cubicBezTo>
                    <a:pt x="39" y="36"/>
                    <a:pt x="65" y="37"/>
                    <a:pt x="74" y="3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29" name="Freeform 57"/>
          <p:cNvSpPr>
            <a:spLocks/>
          </p:cNvSpPr>
          <p:nvPr/>
        </p:nvSpPr>
        <p:spPr bwMode="auto">
          <a:xfrm>
            <a:off x="8448675" y="3479800"/>
            <a:ext cx="173038" cy="392113"/>
          </a:xfrm>
          <a:custGeom>
            <a:avLst/>
            <a:gdLst/>
            <a:ahLst/>
            <a:cxnLst>
              <a:cxn ang="0">
                <a:pos x="0" y="158"/>
              </a:cxn>
              <a:cxn ang="0">
                <a:pos x="49" y="232"/>
              </a:cxn>
              <a:cxn ang="0">
                <a:pos x="98" y="70"/>
              </a:cxn>
              <a:cxn ang="0">
                <a:pos x="66" y="0"/>
              </a:cxn>
            </a:cxnLst>
            <a:rect l="0" t="0" r="r" b="b"/>
            <a:pathLst>
              <a:path w="109" h="247">
                <a:moveTo>
                  <a:pt x="0" y="158"/>
                </a:moveTo>
                <a:cubicBezTo>
                  <a:pt x="8" y="170"/>
                  <a:pt x="33" y="247"/>
                  <a:pt x="49" y="232"/>
                </a:cubicBezTo>
                <a:cubicBezTo>
                  <a:pt x="89" y="232"/>
                  <a:pt x="109" y="110"/>
                  <a:pt x="98" y="70"/>
                </a:cubicBezTo>
                <a:cubicBezTo>
                  <a:pt x="87" y="30"/>
                  <a:pt x="73" y="15"/>
                  <a:pt x="6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0" name="Freeform 58"/>
          <p:cNvSpPr>
            <a:spLocks/>
          </p:cNvSpPr>
          <p:nvPr/>
        </p:nvSpPr>
        <p:spPr bwMode="auto">
          <a:xfrm>
            <a:off x="8347075" y="3759200"/>
            <a:ext cx="165100" cy="117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64"/>
              </a:cxn>
              <a:cxn ang="0">
                <a:pos x="104" y="60"/>
              </a:cxn>
            </a:cxnLst>
            <a:rect l="0" t="0" r="r" b="b"/>
            <a:pathLst>
              <a:path w="104" h="74">
                <a:moveTo>
                  <a:pt x="0" y="0"/>
                </a:moveTo>
                <a:cubicBezTo>
                  <a:pt x="5" y="11"/>
                  <a:pt x="15" y="54"/>
                  <a:pt x="32" y="64"/>
                </a:cubicBezTo>
                <a:cubicBezTo>
                  <a:pt x="46" y="74"/>
                  <a:pt x="89" y="61"/>
                  <a:pt x="104" y="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1" name="Freeform 59"/>
          <p:cNvSpPr>
            <a:spLocks/>
          </p:cNvSpPr>
          <p:nvPr/>
        </p:nvSpPr>
        <p:spPr bwMode="auto">
          <a:xfrm>
            <a:off x="8359775" y="3748088"/>
            <a:ext cx="128588" cy="98425"/>
          </a:xfrm>
          <a:custGeom>
            <a:avLst/>
            <a:gdLst/>
            <a:ahLst/>
            <a:cxnLst>
              <a:cxn ang="0">
                <a:pos x="10" y="1"/>
              </a:cxn>
              <a:cxn ang="0">
                <a:pos x="62" y="3"/>
              </a:cxn>
              <a:cxn ang="0">
                <a:pos x="50" y="7"/>
              </a:cxn>
              <a:cxn ang="0">
                <a:pos x="36" y="13"/>
              </a:cxn>
              <a:cxn ang="0">
                <a:pos x="28" y="15"/>
              </a:cxn>
              <a:cxn ang="0">
                <a:pos x="42" y="13"/>
              </a:cxn>
              <a:cxn ang="0">
                <a:pos x="48" y="11"/>
              </a:cxn>
              <a:cxn ang="0">
                <a:pos x="56" y="9"/>
              </a:cxn>
              <a:cxn ang="0">
                <a:pos x="50" y="11"/>
              </a:cxn>
              <a:cxn ang="0">
                <a:pos x="50" y="11"/>
              </a:cxn>
              <a:cxn ang="0">
                <a:pos x="26" y="21"/>
              </a:cxn>
              <a:cxn ang="0">
                <a:pos x="28" y="35"/>
              </a:cxn>
              <a:cxn ang="0">
                <a:pos x="56" y="29"/>
              </a:cxn>
              <a:cxn ang="0">
                <a:pos x="62" y="25"/>
              </a:cxn>
              <a:cxn ang="0">
                <a:pos x="34" y="35"/>
              </a:cxn>
              <a:cxn ang="0">
                <a:pos x="20" y="39"/>
              </a:cxn>
              <a:cxn ang="0">
                <a:pos x="44" y="37"/>
              </a:cxn>
              <a:cxn ang="0">
                <a:pos x="64" y="25"/>
              </a:cxn>
              <a:cxn ang="0">
                <a:pos x="32" y="45"/>
              </a:cxn>
              <a:cxn ang="0">
                <a:pos x="60" y="43"/>
              </a:cxn>
              <a:cxn ang="0">
                <a:pos x="54" y="49"/>
              </a:cxn>
              <a:cxn ang="0">
                <a:pos x="44" y="53"/>
              </a:cxn>
              <a:cxn ang="0">
                <a:pos x="64" y="59"/>
              </a:cxn>
              <a:cxn ang="0">
                <a:pos x="84" y="51"/>
              </a:cxn>
              <a:cxn ang="0">
                <a:pos x="60" y="61"/>
              </a:cxn>
              <a:cxn ang="0">
                <a:pos x="52" y="65"/>
              </a:cxn>
              <a:cxn ang="0">
                <a:pos x="72" y="67"/>
              </a:cxn>
            </a:cxnLst>
            <a:rect l="0" t="0" r="r" b="b"/>
            <a:pathLst>
              <a:path w="97" h="67">
                <a:moveTo>
                  <a:pt x="10" y="1"/>
                </a:moveTo>
                <a:cubicBezTo>
                  <a:pt x="27" y="2"/>
                  <a:pt x="45" y="0"/>
                  <a:pt x="62" y="3"/>
                </a:cubicBezTo>
                <a:cubicBezTo>
                  <a:pt x="66" y="4"/>
                  <a:pt x="54" y="6"/>
                  <a:pt x="50" y="7"/>
                </a:cubicBezTo>
                <a:cubicBezTo>
                  <a:pt x="18" y="18"/>
                  <a:pt x="60" y="6"/>
                  <a:pt x="36" y="13"/>
                </a:cubicBezTo>
                <a:cubicBezTo>
                  <a:pt x="33" y="14"/>
                  <a:pt x="25" y="15"/>
                  <a:pt x="28" y="15"/>
                </a:cubicBezTo>
                <a:cubicBezTo>
                  <a:pt x="33" y="15"/>
                  <a:pt x="37" y="14"/>
                  <a:pt x="42" y="13"/>
                </a:cubicBezTo>
                <a:cubicBezTo>
                  <a:pt x="44" y="12"/>
                  <a:pt x="46" y="12"/>
                  <a:pt x="48" y="11"/>
                </a:cubicBezTo>
                <a:cubicBezTo>
                  <a:pt x="51" y="10"/>
                  <a:pt x="59" y="8"/>
                  <a:pt x="56" y="9"/>
                </a:cubicBezTo>
                <a:cubicBezTo>
                  <a:pt x="54" y="10"/>
                  <a:pt x="52" y="10"/>
                  <a:pt x="50" y="11"/>
                </a:cubicBezTo>
                <a:lnTo>
                  <a:pt x="50" y="11"/>
                </a:lnTo>
                <a:cubicBezTo>
                  <a:pt x="42" y="15"/>
                  <a:pt x="34" y="18"/>
                  <a:pt x="26" y="21"/>
                </a:cubicBezTo>
                <a:cubicBezTo>
                  <a:pt x="21" y="35"/>
                  <a:pt x="18" y="32"/>
                  <a:pt x="28" y="35"/>
                </a:cubicBezTo>
                <a:cubicBezTo>
                  <a:pt x="38" y="33"/>
                  <a:pt x="46" y="31"/>
                  <a:pt x="56" y="29"/>
                </a:cubicBezTo>
                <a:cubicBezTo>
                  <a:pt x="58" y="28"/>
                  <a:pt x="64" y="25"/>
                  <a:pt x="62" y="25"/>
                </a:cubicBezTo>
                <a:cubicBezTo>
                  <a:pt x="52" y="25"/>
                  <a:pt x="44" y="33"/>
                  <a:pt x="34" y="35"/>
                </a:cubicBezTo>
                <a:cubicBezTo>
                  <a:pt x="18" y="39"/>
                  <a:pt x="18" y="39"/>
                  <a:pt x="20" y="39"/>
                </a:cubicBezTo>
                <a:cubicBezTo>
                  <a:pt x="28" y="39"/>
                  <a:pt x="36" y="38"/>
                  <a:pt x="44" y="37"/>
                </a:cubicBezTo>
                <a:cubicBezTo>
                  <a:pt x="51" y="33"/>
                  <a:pt x="57" y="29"/>
                  <a:pt x="64" y="25"/>
                </a:cubicBezTo>
                <a:cubicBezTo>
                  <a:pt x="55" y="38"/>
                  <a:pt x="46" y="40"/>
                  <a:pt x="32" y="45"/>
                </a:cubicBezTo>
                <a:cubicBezTo>
                  <a:pt x="42" y="48"/>
                  <a:pt x="51" y="46"/>
                  <a:pt x="60" y="43"/>
                </a:cubicBezTo>
                <a:cubicBezTo>
                  <a:pt x="58" y="45"/>
                  <a:pt x="56" y="48"/>
                  <a:pt x="54" y="49"/>
                </a:cubicBezTo>
                <a:cubicBezTo>
                  <a:pt x="51" y="51"/>
                  <a:pt x="47" y="52"/>
                  <a:pt x="44" y="53"/>
                </a:cubicBezTo>
                <a:cubicBezTo>
                  <a:pt x="19" y="64"/>
                  <a:pt x="0" y="62"/>
                  <a:pt x="64" y="59"/>
                </a:cubicBezTo>
                <a:cubicBezTo>
                  <a:pt x="64" y="59"/>
                  <a:pt x="86" y="53"/>
                  <a:pt x="84" y="51"/>
                </a:cubicBezTo>
                <a:cubicBezTo>
                  <a:pt x="82" y="49"/>
                  <a:pt x="68" y="57"/>
                  <a:pt x="60" y="61"/>
                </a:cubicBezTo>
                <a:cubicBezTo>
                  <a:pt x="57" y="62"/>
                  <a:pt x="52" y="65"/>
                  <a:pt x="52" y="65"/>
                </a:cubicBezTo>
                <a:cubicBezTo>
                  <a:pt x="91" y="67"/>
                  <a:pt x="97" y="67"/>
                  <a:pt x="72" y="6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3" name="Oval 61"/>
          <p:cNvSpPr>
            <a:spLocks noChangeArrowheads="1"/>
          </p:cNvSpPr>
          <p:nvPr/>
        </p:nvSpPr>
        <p:spPr bwMode="auto">
          <a:xfrm>
            <a:off x="8488363" y="3533775"/>
            <a:ext cx="92075" cy="25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8" name="Freeform 66"/>
          <p:cNvSpPr>
            <a:spLocks/>
          </p:cNvSpPr>
          <p:nvPr/>
        </p:nvSpPr>
        <p:spPr bwMode="auto">
          <a:xfrm>
            <a:off x="7086600" y="2860675"/>
            <a:ext cx="831850" cy="200025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38" y="8"/>
              </a:cxn>
              <a:cxn ang="0">
                <a:pos x="512" y="34"/>
              </a:cxn>
              <a:cxn ang="0">
                <a:pos x="504" y="126"/>
              </a:cxn>
            </a:cxnLst>
            <a:rect l="0" t="0" r="r" b="b"/>
            <a:pathLst>
              <a:path w="524" h="126">
                <a:moveTo>
                  <a:pt x="0" y="84"/>
                </a:moveTo>
                <a:cubicBezTo>
                  <a:pt x="6" y="71"/>
                  <a:pt x="22" y="16"/>
                  <a:pt x="38" y="8"/>
                </a:cubicBezTo>
                <a:cubicBezTo>
                  <a:pt x="54" y="0"/>
                  <a:pt x="500" y="14"/>
                  <a:pt x="512" y="34"/>
                </a:cubicBezTo>
                <a:cubicBezTo>
                  <a:pt x="524" y="54"/>
                  <a:pt x="506" y="107"/>
                  <a:pt x="504" y="12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9" name="Freeform 67"/>
          <p:cNvSpPr>
            <a:spLocks/>
          </p:cNvSpPr>
          <p:nvPr/>
        </p:nvSpPr>
        <p:spPr bwMode="auto">
          <a:xfrm>
            <a:off x="7042150" y="2997200"/>
            <a:ext cx="847725" cy="209550"/>
          </a:xfrm>
          <a:custGeom>
            <a:avLst/>
            <a:gdLst/>
            <a:ahLst/>
            <a:cxnLst>
              <a:cxn ang="0">
                <a:pos x="28" y="0"/>
              </a:cxn>
              <a:cxn ang="0">
                <a:pos x="8" y="80"/>
              </a:cxn>
              <a:cxn ang="0">
                <a:pos x="486" y="124"/>
              </a:cxn>
              <a:cxn ang="0">
                <a:pos x="534" y="40"/>
              </a:cxn>
            </a:cxnLst>
            <a:rect l="0" t="0" r="r" b="b"/>
            <a:pathLst>
              <a:path w="534" h="132">
                <a:moveTo>
                  <a:pt x="28" y="0"/>
                </a:moveTo>
                <a:cubicBezTo>
                  <a:pt x="28" y="0"/>
                  <a:pt x="0" y="72"/>
                  <a:pt x="8" y="80"/>
                </a:cubicBezTo>
                <a:cubicBezTo>
                  <a:pt x="16" y="88"/>
                  <a:pt x="456" y="132"/>
                  <a:pt x="486" y="124"/>
                </a:cubicBezTo>
                <a:cubicBezTo>
                  <a:pt x="516" y="116"/>
                  <a:pt x="522" y="57"/>
                  <a:pt x="534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151" name="Group 79"/>
          <p:cNvGrpSpPr>
            <a:grpSpLocks/>
          </p:cNvGrpSpPr>
          <p:nvPr/>
        </p:nvGrpSpPr>
        <p:grpSpPr bwMode="auto">
          <a:xfrm>
            <a:off x="7096125" y="2838450"/>
            <a:ext cx="757238" cy="336550"/>
            <a:chOff x="4460" y="1780"/>
            <a:chExt cx="487" cy="228"/>
          </a:xfrm>
        </p:grpSpPr>
        <p:sp>
          <p:nvSpPr>
            <p:cNvPr id="3140" name="Freeform 68"/>
            <p:cNvSpPr>
              <a:spLocks/>
            </p:cNvSpPr>
            <p:nvPr/>
          </p:nvSpPr>
          <p:spPr bwMode="auto">
            <a:xfrm rot="5738122" flipV="1">
              <a:off x="4445" y="1829"/>
              <a:ext cx="201" cy="103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69"/>
            <p:cNvSpPr>
              <a:spLocks/>
            </p:cNvSpPr>
            <p:nvPr/>
          </p:nvSpPr>
          <p:spPr bwMode="auto">
            <a:xfrm rot="5738122" flipV="1">
              <a:off x="4539" y="1836"/>
              <a:ext cx="189" cy="92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43" name="Group 71"/>
            <p:cNvGrpSpPr>
              <a:grpSpLocks/>
            </p:cNvGrpSpPr>
            <p:nvPr/>
          </p:nvGrpSpPr>
          <p:grpSpPr bwMode="auto">
            <a:xfrm rot="5738122" flipV="1">
              <a:off x="4666" y="1805"/>
              <a:ext cx="213" cy="186"/>
              <a:chOff x="4509" y="1832"/>
              <a:chExt cx="194" cy="202"/>
            </a:xfrm>
          </p:grpSpPr>
          <p:sp>
            <p:nvSpPr>
              <p:cNvPr id="3144" name="Freeform 72"/>
              <p:cNvSpPr>
                <a:spLocks/>
              </p:cNvSpPr>
              <p:nvPr/>
            </p:nvSpPr>
            <p:spPr bwMode="auto">
              <a:xfrm>
                <a:off x="4511" y="1832"/>
                <a:ext cx="192" cy="100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169" y="6"/>
                  </a:cxn>
                  <a:cxn ang="0">
                    <a:pos x="121" y="14"/>
                  </a:cxn>
                  <a:cxn ang="0">
                    <a:pos x="47" y="26"/>
                  </a:cxn>
                  <a:cxn ang="0">
                    <a:pos x="165" y="24"/>
                  </a:cxn>
                  <a:cxn ang="0">
                    <a:pos x="145" y="28"/>
                  </a:cxn>
                  <a:cxn ang="0">
                    <a:pos x="127" y="32"/>
                  </a:cxn>
                  <a:cxn ang="0">
                    <a:pos x="69" y="40"/>
                  </a:cxn>
                  <a:cxn ang="0">
                    <a:pos x="105" y="50"/>
                  </a:cxn>
                  <a:cxn ang="0">
                    <a:pos x="139" y="44"/>
                  </a:cxn>
                  <a:cxn ang="0">
                    <a:pos x="151" y="40"/>
                  </a:cxn>
                  <a:cxn ang="0">
                    <a:pos x="187" y="42"/>
                  </a:cxn>
                  <a:cxn ang="0">
                    <a:pos x="171" y="44"/>
                  </a:cxn>
                  <a:cxn ang="0">
                    <a:pos x="139" y="54"/>
                  </a:cxn>
                  <a:cxn ang="0">
                    <a:pos x="35" y="74"/>
                  </a:cxn>
                  <a:cxn ang="0">
                    <a:pos x="121" y="70"/>
                  </a:cxn>
                  <a:cxn ang="0">
                    <a:pos x="161" y="60"/>
                  </a:cxn>
                  <a:cxn ang="0">
                    <a:pos x="141" y="64"/>
                  </a:cxn>
                  <a:cxn ang="0">
                    <a:pos x="97" y="72"/>
                  </a:cxn>
                  <a:cxn ang="0">
                    <a:pos x="55" y="86"/>
                  </a:cxn>
                  <a:cxn ang="0">
                    <a:pos x="91" y="96"/>
                  </a:cxn>
                  <a:cxn ang="0">
                    <a:pos x="187" y="86"/>
                  </a:cxn>
                  <a:cxn ang="0">
                    <a:pos x="37" y="108"/>
                  </a:cxn>
                  <a:cxn ang="0">
                    <a:pos x="37" y="116"/>
                  </a:cxn>
                  <a:cxn ang="0">
                    <a:pos x="135" y="102"/>
                  </a:cxn>
                  <a:cxn ang="0">
                    <a:pos x="179" y="104"/>
                  </a:cxn>
                  <a:cxn ang="0">
                    <a:pos x="163" y="112"/>
                  </a:cxn>
                  <a:cxn ang="0">
                    <a:pos x="131" y="120"/>
                  </a:cxn>
                  <a:cxn ang="0">
                    <a:pos x="91" y="134"/>
                  </a:cxn>
                  <a:cxn ang="0">
                    <a:pos x="83" y="138"/>
                  </a:cxn>
                  <a:cxn ang="0">
                    <a:pos x="73" y="140"/>
                  </a:cxn>
                  <a:cxn ang="0">
                    <a:pos x="137" y="140"/>
                  </a:cxn>
                  <a:cxn ang="0">
                    <a:pos x="163" y="134"/>
                  </a:cxn>
                  <a:cxn ang="0">
                    <a:pos x="155" y="138"/>
                  </a:cxn>
                  <a:cxn ang="0">
                    <a:pos x="145" y="144"/>
                  </a:cxn>
                  <a:cxn ang="0">
                    <a:pos x="101" y="158"/>
                  </a:cxn>
                  <a:cxn ang="0">
                    <a:pos x="59" y="160"/>
                  </a:cxn>
                  <a:cxn ang="0">
                    <a:pos x="143" y="164"/>
                  </a:cxn>
                  <a:cxn ang="0">
                    <a:pos x="135" y="166"/>
                  </a:cxn>
                  <a:cxn ang="0">
                    <a:pos x="123" y="168"/>
                  </a:cxn>
                  <a:cxn ang="0">
                    <a:pos x="95" y="172"/>
                  </a:cxn>
                  <a:cxn ang="0">
                    <a:pos x="37" y="178"/>
                  </a:cxn>
                  <a:cxn ang="0">
                    <a:pos x="39" y="196"/>
                  </a:cxn>
                  <a:cxn ang="0">
                    <a:pos x="159" y="198"/>
                  </a:cxn>
                  <a:cxn ang="0">
                    <a:pos x="137" y="200"/>
                  </a:cxn>
                  <a:cxn ang="0">
                    <a:pos x="117" y="210"/>
                  </a:cxn>
                  <a:cxn ang="0">
                    <a:pos x="163" y="208"/>
                  </a:cxn>
                </a:cxnLst>
                <a:rect l="0" t="0" r="r" b="b"/>
                <a:pathLst>
                  <a:path w="192" h="210">
                    <a:moveTo>
                      <a:pt x="39" y="0"/>
                    </a:moveTo>
                    <a:cubicBezTo>
                      <a:pt x="82" y="1"/>
                      <a:pt x="126" y="1"/>
                      <a:pt x="169" y="6"/>
                    </a:cubicBezTo>
                    <a:cubicBezTo>
                      <a:pt x="156" y="15"/>
                      <a:pt x="136" y="13"/>
                      <a:pt x="121" y="14"/>
                    </a:cubicBezTo>
                    <a:cubicBezTo>
                      <a:pt x="97" y="19"/>
                      <a:pt x="71" y="20"/>
                      <a:pt x="47" y="26"/>
                    </a:cubicBezTo>
                    <a:cubicBezTo>
                      <a:pt x="84" y="2"/>
                      <a:pt x="58" y="17"/>
                      <a:pt x="165" y="24"/>
                    </a:cubicBezTo>
                    <a:cubicBezTo>
                      <a:pt x="172" y="24"/>
                      <a:pt x="152" y="27"/>
                      <a:pt x="145" y="28"/>
                    </a:cubicBezTo>
                    <a:cubicBezTo>
                      <a:pt x="139" y="29"/>
                      <a:pt x="133" y="31"/>
                      <a:pt x="127" y="32"/>
                    </a:cubicBezTo>
                    <a:cubicBezTo>
                      <a:pt x="108" y="35"/>
                      <a:pt x="88" y="37"/>
                      <a:pt x="69" y="40"/>
                    </a:cubicBezTo>
                    <a:cubicBezTo>
                      <a:pt x="27" y="56"/>
                      <a:pt x="0" y="56"/>
                      <a:pt x="105" y="50"/>
                    </a:cubicBezTo>
                    <a:cubicBezTo>
                      <a:pt x="116" y="48"/>
                      <a:pt x="128" y="47"/>
                      <a:pt x="139" y="44"/>
                    </a:cubicBezTo>
                    <a:cubicBezTo>
                      <a:pt x="143" y="43"/>
                      <a:pt x="151" y="40"/>
                      <a:pt x="151" y="40"/>
                    </a:cubicBezTo>
                    <a:cubicBezTo>
                      <a:pt x="163" y="41"/>
                      <a:pt x="175" y="40"/>
                      <a:pt x="187" y="42"/>
                    </a:cubicBezTo>
                    <a:cubicBezTo>
                      <a:pt x="192" y="43"/>
                      <a:pt x="176" y="43"/>
                      <a:pt x="171" y="44"/>
                    </a:cubicBezTo>
                    <a:cubicBezTo>
                      <a:pt x="159" y="47"/>
                      <a:pt x="155" y="51"/>
                      <a:pt x="139" y="54"/>
                    </a:cubicBezTo>
                    <a:cubicBezTo>
                      <a:pt x="105" y="60"/>
                      <a:pt x="68" y="63"/>
                      <a:pt x="35" y="74"/>
                    </a:cubicBezTo>
                    <a:cubicBezTo>
                      <a:pt x="60" y="82"/>
                      <a:pt x="94" y="73"/>
                      <a:pt x="121" y="70"/>
                    </a:cubicBezTo>
                    <a:cubicBezTo>
                      <a:pt x="134" y="66"/>
                      <a:pt x="148" y="64"/>
                      <a:pt x="161" y="60"/>
                    </a:cubicBezTo>
                    <a:cubicBezTo>
                      <a:pt x="184" y="65"/>
                      <a:pt x="166" y="60"/>
                      <a:pt x="141" y="64"/>
                    </a:cubicBezTo>
                    <a:cubicBezTo>
                      <a:pt x="122" y="67"/>
                      <a:pt x="125" y="70"/>
                      <a:pt x="97" y="72"/>
                    </a:cubicBezTo>
                    <a:cubicBezTo>
                      <a:pt x="82" y="75"/>
                      <a:pt x="70" y="82"/>
                      <a:pt x="55" y="86"/>
                    </a:cubicBezTo>
                    <a:cubicBezTo>
                      <a:pt x="63" y="98"/>
                      <a:pt x="77" y="95"/>
                      <a:pt x="91" y="96"/>
                    </a:cubicBezTo>
                    <a:cubicBezTo>
                      <a:pt x="123" y="94"/>
                      <a:pt x="154" y="88"/>
                      <a:pt x="187" y="86"/>
                    </a:cubicBezTo>
                    <a:cubicBezTo>
                      <a:pt x="136" y="99"/>
                      <a:pt x="90" y="106"/>
                      <a:pt x="37" y="108"/>
                    </a:cubicBezTo>
                    <a:cubicBezTo>
                      <a:pt x="33" y="109"/>
                      <a:pt x="20" y="110"/>
                      <a:pt x="37" y="116"/>
                    </a:cubicBezTo>
                    <a:cubicBezTo>
                      <a:pt x="80" y="115"/>
                      <a:pt x="95" y="110"/>
                      <a:pt x="135" y="102"/>
                    </a:cubicBezTo>
                    <a:cubicBezTo>
                      <a:pt x="150" y="103"/>
                      <a:pt x="165" y="101"/>
                      <a:pt x="179" y="104"/>
                    </a:cubicBezTo>
                    <a:cubicBezTo>
                      <a:pt x="185" y="105"/>
                      <a:pt x="169" y="110"/>
                      <a:pt x="163" y="112"/>
                    </a:cubicBezTo>
                    <a:cubicBezTo>
                      <a:pt x="138" y="119"/>
                      <a:pt x="165" y="113"/>
                      <a:pt x="131" y="120"/>
                    </a:cubicBezTo>
                    <a:cubicBezTo>
                      <a:pt x="118" y="126"/>
                      <a:pt x="105" y="132"/>
                      <a:pt x="91" y="134"/>
                    </a:cubicBezTo>
                    <a:cubicBezTo>
                      <a:pt x="88" y="135"/>
                      <a:pt x="86" y="137"/>
                      <a:pt x="83" y="138"/>
                    </a:cubicBezTo>
                    <a:cubicBezTo>
                      <a:pt x="80" y="139"/>
                      <a:pt x="76" y="139"/>
                      <a:pt x="73" y="140"/>
                    </a:cubicBezTo>
                    <a:cubicBezTo>
                      <a:pt x="52" y="145"/>
                      <a:pt x="116" y="141"/>
                      <a:pt x="137" y="140"/>
                    </a:cubicBezTo>
                    <a:cubicBezTo>
                      <a:pt x="155" y="137"/>
                      <a:pt x="147" y="139"/>
                      <a:pt x="163" y="134"/>
                    </a:cubicBezTo>
                    <a:cubicBezTo>
                      <a:pt x="166" y="133"/>
                      <a:pt x="158" y="137"/>
                      <a:pt x="155" y="138"/>
                    </a:cubicBezTo>
                    <a:cubicBezTo>
                      <a:pt x="152" y="140"/>
                      <a:pt x="149" y="143"/>
                      <a:pt x="145" y="144"/>
                    </a:cubicBezTo>
                    <a:cubicBezTo>
                      <a:pt x="137" y="147"/>
                      <a:pt x="111" y="157"/>
                      <a:pt x="101" y="158"/>
                    </a:cubicBezTo>
                    <a:cubicBezTo>
                      <a:pt x="87" y="160"/>
                      <a:pt x="73" y="159"/>
                      <a:pt x="59" y="160"/>
                    </a:cubicBezTo>
                    <a:cubicBezTo>
                      <a:pt x="11" y="167"/>
                      <a:pt x="53" y="160"/>
                      <a:pt x="143" y="164"/>
                    </a:cubicBezTo>
                    <a:cubicBezTo>
                      <a:pt x="146" y="164"/>
                      <a:pt x="138" y="165"/>
                      <a:pt x="135" y="166"/>
                    </a:cubicBezTo>
                    <a:cubicBezTo>
                      <a:pt x="131" y="167"/>
                      <a:pt x="127" y="167"/>
                      <a:pt x="123" y="168"/>
                    </a:cubicBezTo>
                    <a:cubicBezTo>
                      <a:pt x="114" y="169"/>
                      <a:pt x="104" y="171"/>
                      <a:pt x="95" y="172"/>
                    </a:cubicBezTo>
                    <a:cubicBezTo>
                      <a:pt x="75" y="175"/>
                      <a:pt x="58" y="177"/>
                      <a:pt x="37" y="178"/>
                    </a:cubicBezTo>
                    <a:cubicBezTo>
                      <a:pt x="25" y="184"/>
                      <a:pt x="21" y="195"/>
                      <a:pt x="39" y="196"/>
                    </a:cubicBezTo>
                    <a:cubicBezTo>
                      <a:pt x="79" y="197"/>
                      <a:pt x="119" y="197"/>
                      <a:pt x="159" y="198"/>
                    </a:cubicBezTo>
                    <a:cubicBezTo>
                      <a:pt x="144" y="203"/>
                      <a:pt x="151" y="203"/>
                      <a:pt x="137" y="200"/>
                    </a:cubicBezTo>
                    <a:cubicBezTo>
                      <a:pt x="40" y="203"/>
                      <a:pt x="78" y="206"/>
                      <a:pt x="117" y="210"/>
                    </a:cubicBezTo>
                    <a:cubicBezTo>
                      <a:pt x="155" y="208"/>
                      <a:pt x="140" y="208"/>
                      <a:pt x="163" y="208"/>
                    </a:cubicBezTo>
                  </a:path>
                </a:pathLst>
              </a:cu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73"/>
              <p:cNvSpPr>
                <a:spLocks/>
              </p:cNvSpPr>
              <p:nvPr/>
            </p:nvSpPr>
            <p:spPr bwMode="auto">
              <a:xfrm>
                <a:off x="4509" y="1934"/>
                <a:ext cx="192" cy="100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169" y="6"/>
                  </a:cxn>
                  <a:cxn ang="0">
                    <a:pos x="121" y="14"/>
                  </a:cxn>
                  <a:cxn ang="0">
                    <a:pos x="47" y="26"/>
                  </a:cxn>
                  <a:cxn ang="0">
                    <a:pos x="165" y="24"/>
                  </a:cxn>
                  <a:cxn ang="0">
                    <a:pos x="145" y="28"/>
                  </a:cxn>
                  <a:cxn ang="0">
                    <a:pos x="127" y="32"/>
                  </a:cxn>
                  <a:cxn ang="0">
                    <a:pos x="69" y="40"/>
                  </a:cxn>
                  <a:cxn ang="0">
                    <a:pos x="105" y="50"/>
                  </a:cxn>
                  <a:cxn ang="0">
                    <a:pos x="139" y="44"/>
                  </a:cxn>
                  <a:cxn ang="0">
                    <a:pos x="151" y="40"/>
                  </a:cxn>
                  <a:cxn ang="0">
                    <a:pos x="187" y="42"/>
                  </a:cxn>
                  <a:cxn ang="0">
                    <a:pos x="171" y="44"/>
                  </a:cxn>
                  <a:cxn ang="0">
                    <a:pos x="139" y="54"/>
                  </a:cxn>
                  <a:cxn ang="0">
                    <a:pos x="35" y="74"/>
                  </a:cxn>
                  <a:cxn ang="0">
                    <a:pos x="121" y="70"/>
                  </a:cxn>
                  <a:cxn ang="0">
                    <a:pos x="161" y="60"/>
                  </a:cxn>
                  <a:cxn ang="0">
                    <a:pos x="141" y="64"/>
                  </a:cxn>
                  <a:cxn ang="0">
                    <a:pos x="97" y="72"/>
                  </a:cxn>
                  <a:cxn ang="0">
                    <a:pos x="55" y="86"/>
                  </a:cxn>
                  <a:cxn ang="0">
                    <a:pos x="91" y="96"/>
                  </a:cxn>
                  <a:cxn ang="0">
                    <a:pos x="187" y="86"/>
                  </a:cxn>
                  <a:cxn ang="0">
                    <a:pos x="37" y="108"/>
                  </a:cxn>
                  <a:cxn ang="0">
                    <a:pos x="37" y="116"/>
                  </a:cxn>
                  <a:cxn ang="0">
                    <a:pos x="135" y="102"/>
                  </a:cxn>
                  <a:cxn ang="0">
                    <a:pos x="179" y="104"/>
                  </a:cxn>
                  <a:cxn ang="0">
                    <a:pos x="163" y="112"/>
                  </a:cxn>
                  <a:cxn ang="0">
                    <a:pos x="131" y="120"/>
                  </a:cxn>
                  <a:cxn ang="0">
                    <a:pos x="91" y="134"/>
                  </a:cxn>
                  <a:cxn ang="0">
                    <a:pos x="83" y="138"/>
                  </a:cxn>
                  <a:cxn ang="0">
                    <a:pos x="73" y="140"/>
                  </a:cxn>
                  <a:cxn ang="0">
                    <a:pos x="137" y="140"/>
                  </a:cxn>
                  <a:cxn ang="0">
                    <a:pos x="163" y="134"/>
                  </a:cxn>
                  <a:cxn ang="0">
                    <a:pos x="155" y="138"/>
                  </a:cxn>
                  <a:cxn ang="0">
                    <a:pos x="145" y="144"/>
                  </a:cxn>
                  <a:cxn ang="0">
                    <a:pos x="101" y="158"/>
                  </a:cxn>
                  <a:cxn ang="0">
                    <a:pos x="59" y="160"/>
                  </a:cxn>
                  <a:cxn ang="0">
                    <a:pos x="143" y="164"/>
                  </a:cxn>
                  <a:cxn ang="0">
                    <a:pos x="135" y="166"/>
                  </a:cxn>
                  <a:cxn ang="0">
                    <a:pos x="123" y="168"/>
                  </a:cxn>
                  <a:cxn ang="0">
                    <a:pos x="95" y="172"/>
                  </a:cxn>
                  <a:cxn ang="0">
                    <a:pos x="37" y="178"/>
                  </a:cxn>
                  <a:cxn ang="0">
                    <a:pos x="39" y="196"/>
                  </a:cxn>
                  <a:cxn ang="0">
                    <a:pos x="159" y="198"/>
                  </a:cxn>
                  <a:cxn ang="0">
                    <a:pos x="137" y="200"/>
                  </a:cxn>
                  <a:cxn ang="0">
                    <a:pos x="117" y="210"/>
                  </a:cxn>
                  <a:cxn ang="0">
                    <a:pos x="163" y="208"/>
                  </a:cxn>
                </a:cxnLst>
                <a:rect l="0" t="0" r="r" b="b"/>
                <a:pathLst>
                  <a:path w="192" h="210">
                    <a:moveTo>
                      <a:pt x="39" y="0"/>
                    </a:moveTo>
                    <a:cubicBezTo>
                      <a:pt x="82" y="1"/>
                      <a:pt x="126" y="1"/>
                      <a:pt x="169" y="6"/>
                    </a:cubicBezTo>
                    <a:cubicBezTo>
                      <a:pt x="156" y="15"/>
                      <a:pt x="136" y="13"/>
                      <a:pt x="121" y="14"/>
                    </a:cubicBezTo>
                    <a:cubicBezTo>
                      <a:pt x="97" y="19"/>
                      <a:pt x="71" y="20"/>
                      <a:pt x="47" y="26"/>
                    </a:cubicBezTo>
                    <a:cubicBezTo>
                      <a:pt x="84" y="2"/>
                      <a:pt x="58" y="17"/>
                      <a:pt x="165" y="24"/>
                    </a:cubicBezTo>
                    <a:cubicBezTo>
                      <a:pt x="172" y="24"/>
                      <a:pt x="152" y="27"/>
                      <a:pt x="145" y="28"/>
                    </a:cubicBezTo>
                    <a:cubicBezTo>
                      <a:pt x="139" y="29"/>
                      <a:pt x="133" y="31"/>
                      <a:pt x="127" y="32"/>
                    </a:cubicBezTo>
                    <a:cubicBezTo>
                      <a:pt x="108" y="35"/>
                      <a:pt x="88" y="37"/>
                      <a:pt x="69" y="40"/>
                    </a:cubicBezTo>
                    <a:cubicBezTo>
                      <a:pt x="27" y="56"/>
                      <a:pt x="0" y="56"/>
                      <a:pt x="105" y="50"/>
                    </a:cubicBezTo>
                    <a:cubicBezTo>
                      <a:pt x="116" y="48"/>
                      <a:pt x="128" y="47"/>
                      <a:pt x="139" y="44"/>
                    </a:cubicBezTo>
                    <a:cubicBezTo>
                      <a:pt x="143" y="43"/>
                      <a:pt x="151" y="40"/>
                      <a:pt x="151" y="40"/>
                    </a:cubicBezTo>
                    <a:cubicBezTo>
                      <a:pt x="163" y="41"/>
                      <a:pt x="175" y="40"/>
                      <a:pt x="187" y="42"/>
                    </a:cubicBezTo>
                    <a:cubicBezTo>
                      <a:pt x="192" y="43"/>
                      <a:pt x="176" y="43"/>
                      <a:pt x="171" y="44"/>
                    </a:cubicBezTo>
                    <a:cubicBezTo>
                      <a:pt x="159" y="47"/>
                      <a:pt x="155" y="51"/>
                      <a:pt x="139" y="54"/>
                    </a:cubicBezTo>
                    <a:cubicBezTo>
                      <a:pt x="105" y="60"/>
                      <a:pt x="68" y="63"/>
                      <a:pt x="35" y="74"/>
                    </a:cubicBezTo>
                    <a:cubicBezTo>
                      <a:pt x="60" y="82"/>
                      <a:pt x="94" y="73"/>
                      <a:pt x="121" y="70"/>
                    </a:cubicBezTo>
                    <a:cubicBezTo>
                      <a:pt x="134" y="66"/>
                      <a:pt x="148" y="64"/>
                      <a:pt x="161" y="60"/>
                    </a:cubicBezTo>
                    <a:cubicBezTo>
                      <a:pt x="184" y="65"/>
                      <a:pt x="166" y="60"/>
                      <a:pt x="141" y="64"/>
                    </a:cubicBezTo>
                    <a:cubicBezTo>
                      <a:pt x="122" y="67"/>
                      <a:pt x="125" y="70"/>
                      <a:pt x="97" y="72"/>
                    </a:cubicBezTo>
                    <a:cubicBezTo>
                      <a:pt x="82" y="75"/>
                      <a:pt x="70" y="82"/>
                      <a:pt x="55" y="86"/>
                    </a:cubicBezTo>
                    <a:cubicBezTo>
                      <a:pt x="63" y="98"/>
                      <a:pt x="77" y="95"/>
                      <a:pt x="91" y="96"/>
                    </a:cubicBezTo>
                    <a:cubicBezTo>
                      <a:pt x="123" y="94"/>
                      <a:pt x="154" y="88"/>
                      <a:pt x="187" y="86"/>
                    </a:cubicBezTo>
                    <a:cubicBezTo>
                      <a:pt x="136" y="99"/>
                      <a:pt x="90" y="106"/>
                      <a:pt x="37" y="108"/>
                    </a:cubicBezTo>
                    <a:cubicBezTo>
                      <a:pt x="33" y="109"/>
                      <a:pt x="20" y="110"/>
                      <a:pt x="37" y="116"/>
                    </a:cubicBezTo>
                    <a:cubicBezTo>
                      <a:pt x="80" y="115"/>
                      <a:pt x="95" y="110"/>
                      <a:pt x="135" y="102"/>
                    </a:cubicBezTo>
                    <a:cubicBezTo>
                      <a:pt x="150" y="103"/>
                      <a:pt x="165" y="101"/>
                      <a:pt x="179" y="104"/>
                    </a:cubicBezTo>
                    <a:cubicBezTo>
                      <a:pt x="185" y="105"/>
                      <a:pt x="169" y="110"/>
                      <a:pt x="163" y="112"/>
                    </a:cubicBezTo>
                    <a:cubicBezTo>
                      <a:pt x="138" y="119"/>
                      <a:pt x="165" y="113"/>
                      <a:pt x="131" y="120"/>
                    </a:cubicBezTo>
                    <a:cubicBezTo>
                      <a:pt x="118" y="126"/>
                      <a:pt x="105" y="132"/>
                      <a:pt x="91" y="134"/>
                    </a:cubicBezTo>
                    <a:cubicBezTo>
                      <a:pt x="88" y="135"/>
                      <a:pt x="86" y="137"/>
                      <a:pt x="83" y="138"/>
                    </a:cubicBezTo>
                    <a:cubicBezTo>
                      <a:pt x="80" y="139"/>
                      <a:pt x="76" y="139"/>
                      <a:pt x="73" y="140"/>
                    </a:cubicBezTo>
                    <a:cubicBezTo>
                      <a:pt x="52" y="145"/>
                      <a:pt x="116" y="141"/>
                      <a:pt x="137" y="140"/>
                    </a:cubicBezTo>
                    <a:cubicBezTo>
                      <a:pt x="155" y="137"/>
                      <a:pt x="147" y="139"/>
                      <a:pt x="163" y="134"/>
                    </a:cubicBezTo>
                    <a:cubicBezTo>
                      <a:pt x="166" y="133"/>
                      <a:pt x="158" y="137"/>
                      <a:pt x="155" y="138"/>
                    </a:cubicBezTo>
                    <a:cubicBezTo>
                      <a:pt x="152" y="140"/>
                      <a:pt x="149" y="143"/>
                      <a:pt x="145" y="144"/>
                    </a:cubicBezTo>
                    <a:cubicBezTo>
                      <a:pt x="137" y="147"/>
                      <a:pt x="111" y="157"/>
                      <a:pt x="101" y="158"/>
                    </a:cubicBezTo>
                    <a:cubicBezTo>
                      <a:pt x="87" y="160"/>
                      <a:pt x="73" y="159"/>
                      <a:pt x="59" y="160"/>
                    </a:cubicBezTo>
                    <a:cubicBezTo>
                      <a:pt x="11" y="167"/>
                      <a:pt x="53" y="160"/>
                      <a:pt x="143" y="164"/>
                    </a:cubicBezTo>
                    <a:cubicBezTo>
                      <a:pt x="146" y="164"/>
                      <a:pt x="138" y="165"/>
                      <a:pt x="135" y="166"/>
                    </a:cubicBezTo>
                    <a:cubicBezTo>
                      <a:pt x="131" y="167"/>
                      <a:pt x="127" y="167"/>
                      <a:pt x="123" y="168"/>
                    </a:cubicBezTo>
                    <a:cubicBezTo>
                      <a:pt x="114" y="169"/>
                      <a:pt x="104" y="171"/>
                      <a:pt x="95" y="172"/>
                    </a:cubicBezTo>
                    <a:cubicBezTo>
                      <a:pt x="75" y="175"/>
                      <a:pt x="58" y="177"/>
                      <a:pt x="37" y="178"/>
                    </a:cubicBezTo>
                    <a:cubicBezTo>
                      <a:pt x="25" y="184"/>
                      <a:pt x="21" y="195"/>
                      <a:pt x="39" y="196"/>
                    </a:cubicBezTo>
                    <a:cubicBezTo>
                      <a:pt x="79" y="197"/>
                      <a:pt x="119" y="197"/>
                      <a:pt x="159" y="198"/>
                    </a:cubicBezTo>
                    <a:cubicBezTo>
                      <a:pt x="144" y="203"/>
                      <a:pt x="151" y="203"/>
                      <a:pt x="137" y="200"/>
                    </a:cubicBezTo>
                    <a:cubicBezTo>
                      <a:pt x="40" y="203"/>
                      <a:pt x="78" y="206"/>
                      <a:pt x="117" y="210"/>
                    </a:cubicBezTo>
                    <a:cubicBezTo>
                      <a:pt x="155" y="208"/>
                      <a:pt x="140" y="208"/>
                      <a:pt x="163" y="208"/>
                    </a:cubicBezTo>
                  </a:path>
                </a:pathLst>
              </a:cu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47" name="Freeform 75"/>
            <p:cNvSpPr>
              <a:spLocks/>
            </p:cNvSpPr>
            <p:nvPr/>
          </p:nvSpPr>
          <p:spPr bwMode="auto">
            <a:xfrm rot="5738122" flipV="1">
              <a:off x="4796" y="1858"/>
              <a:ext cx="209" cy="92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78"/>
            <p:cNvSpPr>
              <a:spLocks/>
            </p:cNvSpPr>
            <p:nvPr/>
          </p:nvSpPr>
          <p:spPr bwMode="auto">
            <a:xfrm>
              <a:off x="4460" y="1858"/>
              <a:ext cx="34" cy="123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" y="86"/>
                </a:cxn>
                <a:cxn ang="0">
                  <a:pos x="6" y="18"/>
                </a:cxn>
                <a:cxn ang="0">
                  <a:pos x="22" y="76"/>
                </a:cxn>
                <a:cxn ang="0">
                  <a:pos x="14" y="100"/>
                </a:cxn>
                <a:cxn ang="0">
                  <a:pos x="20" y="72"/>
                </a:cxn>
                <a:cxn ang="0">
                  <a:pos x="22" y="10"/>
                </a:cxn>
                <a:cxn ang="0">
                  <a:pos x="24" y="4"/>
                </a:cxn>
                <a:cxn ang="0">
                  <a:pos x="14" y="52"/>
                </a:cxn>
                <a:cxn ang="0">
                  <a:pos x="14" y="100"/>
                </a:cxn>
                <a:cxn ang="0">
                  <a:pos x="18" y="94"/>
                </a:cxn>
                <a:cxn ang="0">
                  <a:pos x="24" y="78"/>
                </a:cxn>
                <a:cxn ang="0">
                  <a:pos x="28" y="0"/>
                </a:cxn>
              </a:cxnLst>
              <a:rect l="0" t="0" r="r" b="b"/>
              <a:pathLst>
                <a:path w="28" h="123">
                  <a:moveTo>
                    <a:pt x="0" y="66"/>
                  </a:moveTo>
                  <a:cubicBezTo>
                    <a:pt x="2" y="75"/>
                    <a:pt x="1" y="113"/>
                    <a:pt x="6" y="86"/>
                  </a:cubicBezTo>
                  <a:cubicBezTo>
                    <a:pt x="8" y="61"/>
                    <a:pt x="14" y="41"/>
                    <a:pt x="6" y="18"/>
                  </a:cubicBezTo>
                  <a:cubicBezTo>
                    <a:pt x="21" y="13"/>
                    <a:pt x="19" y="61"/>
                    <a:pt x="22" y="76"/>
                  </a:cubicBezTo>
                  <a:cubicBezTo>
                    <a:pt x="20" y="113"/>
                    <a:pt x="22" y="123"/>
                    <a:pt x="14" y="100"/>
                  </a:cubicBezTo>
                  <a:cubicBezTo>
                    <a:pt x="16" y="90"/>
                    <a:pt x="19" y="82"/>
                    <a:pt x="20" y="72"/>
                  </a:cubicBezTo>
                  <a:cubicBezTo>
                    <a:pt x="21" y="51"/>
                    <a:pt x="21" y="31"/>
                    <a:pt x="22" y="10"/>
                  </a:cubicBezTo>
                  <a:cubicBezTo>
                    <a:pt x="22" y="8"/>
                    <a:pt x="24" y="2"/>
                    <a:pt x="24" y="4"/>
                  </a:cubicBezTo>
                  <a:cubicBezTo>
                    <a:pt x="24" y="21"/>
                    <a:pt x="17" y="36"/>
                    <a:pt x="14" y="52"/>
                  </a:cubicBezTo>
                  <a:cubicBezTo>
                    <a:pt x="13" y="67"/>
                    <a:pt x="10" y="86"/>
                    <a:pt x="14" y="100"/>
                  </a:cubicBezTo>
                  <a:cubicBezTo>
                    <a:pt x="15" y="102"/>
                    <a:pt x="17" y="96"/>
                    <a:pt x="18" y="94"/>
                  </a:cubicBezTo>
                  <a:cubicBezTo>
                    <a:pt x="21" y="89"/>
                    <a:pt x="22" y="83"/>
                    <a:pt x="24" y="78"/>
                  </a:cubicBezTo>
                  <a:cubicBezTo>
                    <a:pt x="24" y="68"/>
                    <a:pt x="15" y="13"/>
                    <a:pt x="28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Freeform 80"/>
          <p:cNvSpPr>
            <a:spLocks/>
          </p:cNvSpPr>
          <p:nvPr/>
        </p:nvSpPr>
        <p:spPr bwMode="auto">
          <a:xfrm>
            <a:off x="6962775" y="3368675"/>
            <a:ext cx="185738" cy="422275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02" y="20"/>
              </a:cxn>
              <a:cxn ang="0">
                <a:pos x="90" y="258"/>
              </a:cxn>
              <a:cxn ang="0">
                <a:pos x="4" y="258"/>
              </a:cxn>
            </a:cxnLst>
            <a:rect l="0" t="0" r="r" b="b"/>
            <a:pathLst>
              <a:path w="117" h="266">
                <a:moveTo>
                  <a:pt x="0" y="4"/>
                </a:moveTo>
                <a:cubicBezTo>
                  <a:pt x="17" y="7"/>
                  <a:pt x="90" y="0"/>
                  <a:pt x="102" y="20"/>
                </a:cubicBezTo>
                <a:cubicBezTo>
                  <a:pt x="117" y="62"/>
                  <a:pt x="108" y="250"/>
                  <a:pt x="90" y="258"/>
                </a:cubicBezTo>
                <a:cubicBezTo>
                  <a:pt x="72" y="266"/>
                  <a:pt x="22" y="258"/>
                  <a:pt x="4" y="25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3" name="Freeform 81"/>
          <p:cNvSpPr>
            <a:spLocks/>
          </p:cNvSpPr>
          <p:nvPr/>
        </p:nvSpPr>
        <p:spPr bwMode="auto">
          <a:xfrm>
            <a:off x="6786563" y="3363913"/>
            <a:ext cx="185737" cy="415925"/>
          </a:xfrm>
          <a:custGeom>
            <a:avLst/>
            <a:gdLst/>
            <a:ahLst/>
            <a:cxnLst>
              <a:cxn ang="0">
                <a:pos x="117" y="262"/>
              </a:cxn>
              <a:cxn ang="0">
                <a:pos x="15" y="239"/>
              </a:cxn>
              <a:cxn ang="0">
                <a:pos x="27" y="8"/>
              </a:cxn>
              <a:cxn ang="0">
                <a:pos x="113" y="8"/>
              </a:cxn>
            </a:cxnLst>
            <a:rect l="0" t="0" r="r" b="b"/>
            <a:pathLst>
              <a:path w="117" h="262">
                <a:moveTo>
                  <a:pt x="117" y="262"/>
                </a:moveTo>
                <a:cubicBezTo>
                  <a:pt x="100" y="258"/>
                  <a:pt x="27" y="259"/>
                  <a:pt x="15" y="239"/>
                </a:cubicBezTo>
                <a:cubicBezTo>
                  <a:pt x="0" y="197"/>
                  <a:pt x="9" y="16"/>
                  <a:pt x="27" y="8"/>
                </a:cubicBezTo>
                <a:cubicBezTo>
                  <a:pt x="45" y="0"/>
                  <a:pt x="95" y="8"/>
                  <a:pt x="113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4" name="Freeform 82"/>
          <p:cNvSpPr>
            <a:spLocks/>
          </p:cNvSpPr>
          <p:nvPr/>
        </p:nvSpPr>
        <p:spPr bwMode="auto">
          <a:xfrm>
            <a:off x="6743700" y="3228975"/>
            <a:ext cx="206375" cy="584200"/>
          </a:xfrm>
          <a:custGeom>
            <a:avLst/>
            <a:gdLst/>
            <a:ahLst/>
            <a:cxnLst>
              <a:cxn ang="0">
                <a:pos x="130" y="0"/>
              </a:cxn>
              <a:cxn ang="0">
                <a:pos x="14" y="98"/>
              </a:cxn>
              <a:cxn ang="0">
                <a:pos x="8" y="344"/>
              </a:cxn>
              <a:cxn ang="0">
                <a:pos x="110" y="368"/>
              </a:cxn>
            </a:cxnLst>
            <a:rect l="0" t="0" r="r" b="b"/>
            <a:pathLst>
              <a:path w="130" h="368">
                <a:moveTo>
                  <a:pt x="130" y="0"/>
                </a:moveTo>
                <a:cubicBezTo>
                  <a:pt x="111" y="16"/>
                  <a:pt x="28" y="66"/>
                  <a:pt x="14" y="98"/>
                </a:cubicBezTo>
                <a:cubicBezTo>
                  <a:pt x="0" y="130"/>
                  <a:pt x="0" y="332"/>
                  <a:pt x="8" y="344"/>
                </a:cubicBezTo>
                <a:cubicBezTo>
                  <a:pt x="16" y="356"/>
                  <a:pt x="89" y="363"/>
                  <a:pt x="110" y="3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5" name="Freeform 83"/>
          <p:cNvSpPr>
            <a:spLocks/>
          </p:cNvSpPr>
          <p:nvPr/>
        </p:nvSpPr>
        <p:spPr bwMode="auto">
          <a:xfrm>
            <a:off x="7886700" y="2825750"/>
            <a:ext cx="711200" cy="425450"/>
          </a:xfrm>
          <a:custGeom>
            <a:avLst/>
            <a:gdLst/>
            <a:ahLst/>
            <a:cxnLst>
              <a:cxn ang="0">
                <a:pos x="0" y="268"/>
              </a:cxn>
              <a:cxn ang="0">
                <a:pos x="60" y="48"/>
              </a:cxn>
              <a:cxn ang="0">
                <a:pos x="392" y="12"/>
              </a:cxn>
              <a:cxn ang="0">
                <a:pos x="448" y="194"/>
              </a:cxn>
            </a:cxnLst>
            <a:rect l="0" t="0" r="r" b="b"/>
            <a:pathLst>
              <a:path w="448" h="268">
                <a:moveTo>
                  <a:pt x="0" y="268"/>
                </a:moveTo>
                <a:cubicBezTo>
                  <a:pt x="10" y="231"/>
                  <a:pt x="34" y="78"/>
                  <a:pt x="60" y="48"/>
                </a:cubicBezTo>
                <a:cubicBezTo>
                  <a:pt x="125" y="5"/>
                  <a:pt x="364" y="0"/>
                  <a:pt x="392" y="12"/>
                </a:cubicBezTo>
                <a:cubicBezTo>
                  <a:pt x="420" y="24"/>
                  <a:pt x="436" y="156"/>
                  <a:pt x="448" y="19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6" name="Freeform 84"/>
          <p:cNvSpPr>
            <a:spLocks/>
          </p:cNvSpPr>
          <p:nvPr/>
        </p:nvSpPr>
        <p:spPr bwMode="auto">
          <a:xfrm>
            <a:off x="7893050" y="3136900"/>
            <a:ext cx="708025" cy="114300"/>
          </a:xfrm>
          <a:custGeom>
            <a:avLst/>
            <a:gdLst/>
            <a:ahLst/>
            <a:cxnLst>
              <a:cxn ang="0">
                <a:pos x="0" y="72"/>
              </a:cxn>
              <a:cxn ang="0">
                <a:pos x="210" y="48"/>
              </a:cxn>
              <a:cxn ang="0">
                <a:pos x="346" y="26"/>
              </a:cxn>
              <a:cxn ang="0">
                <a:pos x="446" y="0"/>
              </a:cxn>
            </a:cxnLst>
            <a:rect l="0" t="0" r="r" b="b"/>
            <a:pathLst>
              <a:path w="446" h="72">
                <a:moveTo>
                  <a:pt x="0" y="72"/>
                </a:moveTo>
                <a:lnTo>
                  <a:pt x="210" y="48"/>
                </a:lnTo>
                <a:lnTo>
                  <a:pt x="346" y="26"/>
                </a:lnTo>
                <a:lnTo>
                  <a:pt x="44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200" name="Group 128"/>
          <p:cNvGrpSpPr>
            <a:grpSpLocks/>
          </p:cNvGrpSpPr>
          <p:nvPr/>
        </p:nvGrpSpPr>
        <p:grpSpPr bwMode="auto">
          <a:xfrm>
            <a:off x="7967663" y="2924175"/>
            <a:ext cx="200025" cy="257175"/>
            <a:chOff x="5019" y="1842"/>
            <a:chExt cx="126" cy="162"/>
          </a:xfrm>
        </p:grpSpPr>
        <p:sp>
          <p:nvSpPr>
            <p:cNvPr id="3135" name="Freeform 63"/>
            <p:cNvSpPr>
              <a:spLocks/>
            </p:cNvSpPr>
            <p:nvPr/>
          </p:nvSpPr>
          <p:spPr bwMode="auto">
            <a:xfrm rot="-678596">
              <a:off x="5019" y="1842"/>
              <a:ext cx="114" cy="8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85"/>
            <p:cNvSpPr>
              <a:spLocks/>
            </p:cNvSpPr>
            <p:nvPr/>
          </p:nvSpPr>
          <p:spPr bwMode="auto">
            <a:xfrm rot="-678596">
              <a:off x="5031" y="1924"/>
              <a:ext cx="114" cy="8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01" name="Group 129"/>
          <p:cNvGrpSpPr>
            <a:grpSpLocks/>
          </p:cNvGrpSpPr>
          <p:nvPr/>
        </p:nvGrpSpPr>
        <p:grpSpPr bwMode="auto">
          <a:xfrm>
            <a:off x="8207375" y="2894013"/>
            <a:ext cx="187325" cy="271462"/>
            <a:chOff x="5170" y="1823"/>
            <a:chExt cx="118" cy="171"/>
          </a:xfrm>
        </p:grpSpPr>
        <p:sp>
          <p:nvSpPr>
            <p:cNvPr id="3158" name="Freeform 86"/>
            <p:cNvSpPr>
              <a:spLocks/>
            </p:cNvSpPr>
            <p:nvPr/>
          </p:nvSpPr>
          <p:spPr bwMode="auto">
            <a:xfrm rot="-11478596">
              <a:off x="5170" y="1823"/>
              <a:ext cx="114" cy="89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87"/>
            <p:cNvSpPr>
              <a:spLocks/>
            </p:cNvSpPr>
            <p:nvPr/>
          </p:nvSpPr>
          <p:spPr bwMode="auto">
            <a:xfrm rot="-678596">
              <a:off x="5174" y="1911"/>
              <a:ext cx="114" cy="83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02" name="Group 130"/>
          <p:cNvGrpSpPr>
            <a:grpSpLocks/>
          </p:cNvGrpSpPr>
          <p:nvPr/>
        </p:nvGrpSpPr>
        <p:grpSpPr bwMode="auto">
          <a:xfrm>
            <a:off x="8383588" y="2900363"/>
            <a:ext cx="168275" cy="217487"/>
            <a:chOff x="5281" y="1827"/>
            <a:chExt cx="106" cy="137"/>
          </a:xfrm>
        </p:grpSpPr>
        <p:sp>
          <p:nvSpPr>
            <p:cNvPr id="3160" name="Freeform 88"/>
            <p:cNvSpPr>
              <a:spLocks/>
            </p:cNvSpPr>
            <p:nvPr/>
          </p:nvSpPr>
          <p:spPr bwMode="auto">
            <a:xfrm rot="-678596">
              <a:off x="5281" y="1827"/>
              <a:ext cx="98" cy="8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89"/>
            <p:cNvSpPr>
              <a:spLocks/>
            </p:cNvSpPr>
            <p:nvPr/>
          </p:nvSpPr>
          <p:spPr bwMode="auto">
            <a:xfrm rot="-678596">
              <a:off x="5301" y="1896"/>
              <a:ext cx="86" cy="6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63" name="Group 91"/>
          <p:cNvGrpSpPr>
            <a:grpSpLocks/>
          </p:cNvGrpSpPr>
          <p:nvPr/>
        </p:nvGrpSpPr>
        <p:grpSpPr bwMode="auto">
          <a:xfrm>
            <a:off x="6792913" y="3419475"/>
            <a:ext cx="304800" cy="311150"/>
            <a:chOff x="4279" y="2154"/>
            <a:chExt cx="192" cy="196"/>
          </a:xfrm>
        </p:grpSpPr>
        <p:sp>
          <p:nvSpPr>
            <p:cNvPr id="3136" name="Freeform 64"/>
            <p:cNvSpPr>
              <a:spLocks/>
            </p:cNvSpPr>
            <p:nvPr/>
          </p:nvSpPr>
          <p:spPr bwMode="auto">
            <a:xfrm>
              <a:off x="4279" y="2250"/>
              <a:ext cx="192" cy="10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90"/>
            <p:cNvSpPr>
              <a:spLocks/>
            </p:cNvSpPr>
            <p:nvPr/>
          </p:nvSpPr>
          <p:spPr bwMode="auto">
            <a:xfrm>
              <a:off x="4279" y="2154"/>
              <a:ext cx="192" cy="10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64" name="Freeform 92"/>
          <p:cNvSpPr>
            <a:spLocks/>
          </p:cNvSpPr>
          <p:nvPr/>
        </p:nvSpPr>
        <p:spPr bwMode="auto">
          <a:xfrm>
            <a:off x="7467600" y="2741613"/>
            <a:ext cx="187325" cy="52387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17" y="4"/>
              </a:cxn>
              <a:cxn ang="0">
                <a:pos x="98" y="7"/>
              </a:cxn>
              <a:cxn ang="0">
                <a:pos x="118" y="33"/>
              </a:cxn>
            </a:cxnLst>
            <a:rect l="0" t="0" r="r" b="b"/>
            <a:pathLst>
              <a:path w="118" h="33">
                <a:moveTo>
                  <a:pt x="0" y="31"/>
                </a:moveTo>
                <a:cubicBezTo>
                  <a:pt x="3" y="27"/>
                  <a:pt x="1" y="8"/>
                  <a:pt x="17" y="4"/>
                </a:cubicBezTo>
                <a:cubicBezTo>
                  <a:pt x="35" y="0"/>
                  <a:pt x="80" y="2"/>
                  <a:pt x="98" y="7"/>
                </a:cubicBezTo>
                <a:cubicBezTo>
                  <a:pt x="116" y="12"/>
                  <a:pt x="114" y="28"/>
                  <a:pt x="118" y="3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5" name="Freeform 93"/>
          <p:cNvSpPr>
            <a:spLocks/>
          </p:cNvSpPr>
          <p:nvPr/>
        </p:nvSpPr>
        <p:spPr bwMode="auto">
          <a:xfrm rot="-10800000">
            <a:off x="7467600" y="2786063"/>
            <a:ext cx="187325" cy="52387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17" y="4"/>
              </a:cxn>
              <a:cxn ang="0">
                <a:pos x="98" y="7"/>
              </a:cxn>
              <a:cxn ang="0">
                <a:pos x="118" y="33"/>
              </a:cxn>
            </a:cxnLst>
            <a:rect l="0" t="0" r="r" b="b"/>
            <a:pathLst>
              <a:path w="118" h="33">
                <a:moveTo>
                  <a:pt x="0" y="31"/>
                </a:moveTo>
                <a:cubicBezTo>
                  <a:pt x="3" y="27"/>
                  <a:pt x="1" y="8"/>
                  <a:pt x="17" y="4"/>
                </a:cubicBezTo>
                <a:cubicBezTo>
                  <a:pt x="35" y="0"/>
                  <a:pt x="80" y="2"/>
                  <a:pt x="98" y="7"/>
                </a:cubicBezTo>
                <a:cubicBezTo>
                  <a:pt x="116" y="12"/>
                  <a:pt x="114" y="28"/>
                  <a:pt x="118" y="3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6" name="Freeform 94"/>
          <p:cNvSpPr>
            <a:spLocks/>
          </p:cNvSpPr>
          <p:nvPr/>
        </p:nvSpPr>
        <p:spPr bwMode="auto">
          <a:xfrm rot="5400000">
            <a:off x="7517606" y="2710657"/>
            <a:ext cx="73025" cy="141288"/>
          </a:xfrm>
          <a:custGeom>
            <a:avLst/>
            <a:gdLst/>
            <a:ahLst/>
            <a:cxnLst>
              <a:cxn ang="0">
                <a:pos x="39" y="0"/>
              </a:cxn>
              <a:cxn ang="0">
                <a:pos x="169" y="6"/>
              </a:cxn>
              <a:cxn ang="0">
                <a:pos x="121" y="14"/>
              </a:cxn>
              <a:cxn ang="0">
                <a:pos x="47" y="26"/>
              </a:cxn>
              <a:cxn ang="0">
                <a:pos x="165" y="24"/>
              </a:cxn>
              <a:cxn ang="0">
                <a:pos x="145" y="28"/>
              </a:cxn>
              <a:cxn ang="0">
                <a:pos x="127" y="32"/>
              </a:cxn>
              <a:cxn ang="0">
                <a:pos x="69" y="40"/>
              </a:cxn>
              <a:cxn ang="0">
                <a:pos x="105" y="50"/>
              </a:cxn>
              <a:cxn ang="0">
                <a:pos x="139" y="44"/>
              </a:cxn>
              <a:cxn ang="0">
                <a:pos x="151" y="40"/>
              </a:cxn>
              <a:cxn ang="0">
                <a:pos x="187" y="42"/>
              </a:cxn>
              <a:cxn ang="0">
                <a:pos x="171" y="44"/>
              </a:cxn>
              <a:cxn ang="0">
                <a:pos x="139" y="54"/>
              </a:cxn>
              <a:cxn ang="0">
                <a:pos x="35" y="74"/>
              </a:cxn>
              <a:cxn ang="0">
                <a:pos x="121" y="70"/>
              </a:cxn>
              <a:cxn ang="0">
                <a:pos x="161" y="60"/>
              </a:cxn>
              <a:cxn ang="0">
                <a:pos x="141" y="64"/>
              </a:cxn>
              <a:cxn ang="0">
                <a:pos x="97" y="72"/>
              </a:cxn>
              <a:cxn ang="0">
                <a:pos x="55" y="86"/>
              </a:cxn>
              <a:cxn ang="0">
                <a:pos x="91" y="96"/>
              </a:cxn>
              <a:cxn ang="0">
                <a:pos x="187" y="86"/>
              </a:cxn>
              <a:cxn ang="0">
                <a:pos x="37" y="108"/>
              </a:cxn>
              <a:cxn ang="0">
                <a:pos x="37" y="116"/>
              </a:cxn>
              <a:cxn ang="0">
                <a:pos x="135" y="102"/>
              </a:cxn>
              <a:cxn ang="0">
                <a:pos x="179" y="104"/>
              </a:cxn>
              <a:cxn ang="0">
                <a:pos x="163" y="112"/>
              </a:cxn>
              <a:cxn ang="0">
                <a:pos x="131" y="120"/>
              </a:cxn>
              <a:cxn ang="0">
                <a:pos x="91" y="134"/>
              </a:cxn>
              <a:cxn ang="0">
                <a:pos x="83" y="138"/>
              </a:cxn>
              <a:cxn ang="0">
                <a:pos x="73" y="140"/>
              </a:cxn>
              <a:cxn ang="0">
                <a:pos x="137" y="140"/>
              </a:cxn>
              <a:cxn ang="0">
                <a:pos x="163" y="134"/>
              </a:cxn>
              <a:cxn ang="0">
                <a:pos x="155" y="138"/>
              </a:cxn>
              <a:cxn ang="0">
                <a:pos x="145" y="144"/>
              </a:cxn>
              <a:cxn ang="0">
                <a:pos x="101" y="158"/>
              </a:cxn>
              <a:cxn ang="0">
                <a:pos x="59" y="160"/>
              </a:cxn>
              <a:cxn ang="0">
                <a:pos x="143" y="164"/>
              </a:cxn>
              <a:cxn ang="0">
                <a:pos x="135" y="166"/>
              </a:cxn>
              <a:cxn ang="0">
                <a:pos x="123" y="168"/>
              </a:cxn>
              <a:cxn ang="0">
                <a:pos x="95" y="172"/>
              </a:cxn>
              <a:cxn ang="0">
                <a:pos x="37" y="178"/>
              </a:cxn>
              <a:cxn ang="0">
                <a:pos x="39" y="196"/>
              </a:cxn>
              <a:cxn ang="0">
                <a:pos x="159" y="198"/>
              </a:cxn>
              <a:cxn ang="0">
                <a:pos x="137" y="200"/>
              </a:cxn>
              <a:cxn ang="0">
                <a:pos x="117" y="210"/>
              </a:cxn>
              <a:cxn ang="0">
                <a:pos x="163" y="208"/>
              </a:cxn>
            </a:cxnLst>
            <a:rect l="0" t="0" r="r" b="b"/>
            <a:pathLst>
              <a:path w="192" h="210">
                <a:moveTo>
                  <a:pt x="39" y="0"/>
                </a:moveTo>
                <a:cubicBezTo>
                  <a:pt x="82" y="1"/>
                  <a:pt x="126" y="1"/>
                  <a:pt x="169" y="6"/>
                </a:cubicBezTo>
                <a:cubicBezTo>
                  <a:pt x="156" y="15"/>
                  <a:pt x="136" y="13"/>
                  <a:pt x="121" y="14"/>
                </a:cubicBezTo>
                <a:cubicBezTo>
                  <a:pt x="97" y="19"/>
                  <a:pt x="71" y="20"/>
                  <a:pt x="47" y="26"/>
                </a:cubicBezTo>
                <a:cubicBezTo>
                  <a:pt x="84" y="2"/>
                  <a:pt x="58" y="17"/>
                  <a:pt x="165" y="24"/>
                </a:cubicBezTo>
                <a:cubicBezTo>
                  <a:pt x="172" y="24"/>
                  <a:pt x="152" y="27"/>
                  <a:pt x="145" y="28"/>
                </a:cubicBezTo>
                <a:cubicBezTo>
                  <a:pt x="139" y="29"/>
                  <a:pt x="133" y="31"/>
                  <a:pt x="127" y="32"/>
                </a:cubicBezTo>
                <a:cubicBezTo>
                  <a:pt x="108" y="35"/>
                  <a:pt x="88" y="37"/>
                  <a:pt x="69" y="40"/>
                </a:cubicBezTo>
                <a:cubicBezTo>
                  <a:pt x="27" y="56"/>
                  <a:pt x="0" y="56"/>
                  <a:pt x="105" y="50"/>
                </a:cubicBezTo>
                <a:cubicBezTo>
                  <a:pt x="116" y="48"/>
                  <a:pt x="128" y="47"/>
                  <a:pt x="139" y="44"/>
                </a:cubicBezTo>
                <a:cubicBezTo>
                  <a:pt x="143" y="43"/>
                  <a:pt x="151" y="40"/>
                  <a:pt x="151" y="40"/>
                </a:cubicBezTo>
                <a:cubicBezTo>
                  <a:pt x="163" y="41"/>
                  <a:pt x="175" y="40"/>
                  <a:pt x="187" y="42"/>
                </a:cubicBezTo>
                <a:cubicBezTo>
                  <a:pt x="192" y="43"/>
                  <a:pt x="176" y="43"/>
                  <a:pt x="171" y="44"/>
                </a:cubicBezTo>
                <a:cubicBezTo>
                  <a:pt x="159" y="47"/>
                  <a:pt x="155" y="51"/>
                  <a:pt x="139" y="54"/>
                </a:cubicBezTo>
                <a:cubicBezTo>
                  <a:pt x="105" y="60"/>
                  <a:pt x="68" y="63"/>
                  <a:pt x="35" y="74"/>
                </a:cubicBezTo>
                <a:cubicBezTo>
                  <a:pt x="60" y="82"/>
                  <a:pt x="94" y="73"/>
                  <a:pt x="121" y="70"/>
                </a:cubicBezTo>
                <a:cubicBezTo>
                  <a:pt x="134" y="66"/>
                  <a:pt x="148" y="64"/>
                  <a:pt x="161" y="60"/>
                </a:cubicBezTo>
                <a:cubicBezTo>
                  <a:pt x="184" y="65"/>
                  <a:pt x="166" y="60"/>
                  <a:pt x="141" y="64"/>
                </a:cubicBezTo>
                <a:cubicBezTo>
                  <a:pt x="122" y="67"/>
                  <a:pt x="125" y="70"/>
                  <a:pt x="97" y="72"/>
                </a:cubicBezTo>
                <a:cubicBezTo>
                  <a:pt x="82" y="75"/>
                  <a:pt x="70" y="82"/>
                  <a:pt x="55" y="86"/>
                </a:cubicBezTo>
                <a:cubicBezTo>
                  <a:pt x="63" y="98"/>
                  <a:pt x="77" y="95"/>
                  <a:pt x="91" y="96"/>
                </a:cubicBezTo>
                <a:cubicBezTo>
                  <a:pt x="123" y="94"/>
                  <a:pt x="154" y="88"/>
                  <a:pt x="187" y="86"/>
                </a:cubicBezTo>
                <a:cubicBezTo>
                  <a:pt x="136" y="99"/>
                  <a:pt x="90" y="106"/>
                  <a:pt x="37" y="108"/>
                </a:cubicBezTo>
                <a:cubicBezTo>
                  <a:pt x="33" y="109"/>
                  <a:pt x="20" y="110"/>
                  <a:pt x="37" y="116"/>
                </a:cubicBezTo>
                <a:cubicBezTo>
                  <a:pt x="80" y="115"/>
                  <a:pt x="95" y="110"/>
                  <a:pt x="135" y="102"/>
                </a:cubicBezTo>
                <a:cubicBezTo>
                  <a:pt x="150" y="103"/>
                  <a:pt x="165" y="101"/>
                  <a:pt x="179" y="104"/>
                </a:cubicBezTo>
                <a:cubicBezTo>
                  <a:pt x="185" y="105"/>
                  <a:pt x="169" y="110"/>
                  <a:pt x="163" y="112"/>
                </a:cubicBezTo>
                <a:cubicBezTo>
                  <a:pt x="138" y="119"/>
                  <a:pt x="165" y="113"/>
                  <a:pt x="131" y="120"/>
                </a:cubicBezTo>
                <a:cubicBezTo>
                  <a:pt x="118" y="126"/>
                  <a:pt x="105" y="132"/>
                  <a:pt x="91" y="134"/>
                </a:cubicBezTo>
                <a:cubicBezTo>
                  <a:pt x="88" y="135"/>
                  <a:pt x="86" y="137"/>
                  <a:pt x="83" y="138"/>
                </a:cubicBezTo>
                <a:cubicBezTo>
                  <a:pt x="80" y="139"/>
                  <a:pt x="76" y="139"/>
                  <a:pt x="73" y="140"/>
                </a:cubicBezTo>
                <a:cubicBezTo>
                  <a:pt x="52" y="145"/>
                  <a:pt x="116" y="141"/>
                  <a:pt x="137" y="140"/>
                </a:cubicBezTo>
                <a:cubicBezTo>
                  <a:pt x="155" y="137"/>
                  <a:pt x="147" y="139"/>
                  <a:pt x="163" y="134"/>
                </a:cubicBezTo>
                <a:cubicBezTo>
                  <a:pt x="166" y="133"/>
                  <a:pt x="158" y="137"/>
                  <a:pt x="155" y="138"/>
                </a:cubicBezTo>
                <a:cubicBezTo>
                  <a:pt x="152" y="140"/>
                  <a:pt x="149" y="143"/>
                  <a:pt x="145" y="144"/>
                </a:cubicBezTo>
                <a:cubicBezTo>
                  <a:pt x="137" y="147"/>
                  <a:pt x="111" y="157"/>
                  <a:pt x="101" y="158"/>
                </a:cubicBezTo>
                <a:cubicBezTo>
                  <a:pt x="87" y="160"/>
                  <a:pt x="73" y="159"/>
                  <a:pt x="59" y="160"/>
                </a:cubicBezTo>
                <a:cubicBezTo>
                  <a:pt x="11" y="167"/>
                  <a:pt x="53" y="160"/>
                  <a:pt x="143" y="164"/>
                </a:cubicBezTo>
                <a:cubicBezTo>
                  <a:pt x="146" y="164"/>
                  <a:pt x="138" y="165"/>
                  <a:pt x="135" y="166"/>
                </a:cubicBezTo>
                <a:cubicBezTo>
                  <a:pt x="131" y="167"/>
                  <a:pt x="127" y="167"/>
                  <a:pt x="123" y="168"/>
                </a:cubicBezTo>
                <a:cubicBezTo>
                  <a:pt x="114" y="169"/>
                  <a:pt x="104" y="171"/>
                  <a:pt x="95" y="172"/>
                </a:cubicBezTo>
                <a:cubicBezTo>
                  <a:pt x="75" y="175"/>
                  <a:pt x="58" y="177"/>
                  <a:pt x="37" y="178"/>
                </a:cubicBezTo>
                <a:cubicBezTo>
                  <a:pt x="25" y="184"/>
                  <a:pt x="21" y="195"/>
                  <a:pt x="39" y="196"/>
                </a:cubicBezTo>
                <a:cubicBezTo>
                  <a:pt x="79" y="197"/>
                  <a:pt x="119" y="197"/>
                  <a:pt x="159" y="198"/>
                </a:cubicBezTo>
                <a:cubicBezTo>
                  <a:pt x="144" y="203"/>
                  <a:pt x="151" y="203"/>
                  <a:pt x="137" y="200"/>
                </a:cubicBezTo>
                <a:cubicBezTo>
                  <a:pt x="40" y="203"/>
                  <a:pt x="78" y="206"/>
                  <a:pt x="117" y="210"/>
                </a:cubicBezTo>
                <a:cubicBezTo>
                  <a:pt x="155" y="208"/>
                  <a:pt x="140" y="208"/>
                  <a:pt x="163" y="208"/>
                </a:cubicBez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7" name="Freeform 95"/>
          <p:cNvSpPr>
            <a:spLocks/>
          </p:cNvSpPr>
          <p:nvPr/>
        </p:nvSpPr>
        <p:spPr bwMode="auto">
          <a:xfrm>
            <a:off x="7353300" y="3376613"/>
            <a:ext cx="171450" cy="166687"/>
          </a:xfrm>
          <a:custGeom>
            <a:avLst/>
            <a:gdLst/>
            <a:ahLst/>
            <a:cxnLst>
              <a:cxn ang="0">
                <a:pos x="111" y="0"/>
              </a:cxn>
              <a:cxn ang="0">
                <a:pos x="17" y="44"/>
              </a:cxn>
              <a:cxn ang="0">
                <a:pos x="6" y="105"/>
              </a:cxn>
            </a:cxnLst>
            <a:rect l="0" t="0" r="r" b="b"/>
            <a:pathLst>
              <a:path w="111" h="105">
                <a:moveTo>
                  <a:pt x="111" y="0"/>
                </a:moveTo>
                <a:cubicBezTo>
                  <a:pt x="95" y="7"/>
                  <a:pt x="34" y="27"/>
                  <a:pt x="17" y="44"/>
                </a:cubicBezTo>
                <a:cubicBezTo>
                  <a:pt x="0" y="61"/>
                  <a:pt x="8" y="92"/>
                  <a:pt x="6" y="10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8" name="Freeform 96"/>
          <p:cNvSpPr>
            <a:spLocks/>
          </p:cNvSpPr>
          <p:nvPr/>
        </p:nvSpPr>
        <p:spPr bwMode="auto">
          <a:xfrm>
            <a:off x="6562725" y="3852863"/>
            <a:ext cx="290513" cy="163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66"/>
              </a:cxn>
              <a:cxn ang="0">
                <a:pos x="90" y="99"/>
              </a:cxn>
              <a:cxn ang="0">
                <a:pos x="147" y="90"/>
              </a:cxn>
              <a:cxn ang="0">
                <a:pos x="183" y="24"/>
              </a:cxn>
            </a:cxnLst>
            <a:rect l="0" t="0" r="r" b="b"/>
            <a:pathLst>
              <a:path w="183" h="103">
                <a:moveTo>
                  <a:pt x="0" y="0"/>
                </a:moveTo>
                <a:cubicBezTo>
                  <a:pt x="5" y="11"/>
                  <a:pt x="17" y="50"/>
                  <a:pt x="32" y="66"/>
                </a:cubicBezTo>
                <a:cubicBezTo>
                  <a:pt x="47" y="82"/>
                  <a:pt x="70" y="95"/>
                  <a:pt x="90" y="99"/>
                </a:cubicBezTo>
                <a:cubicBezTo>
                  <a:pt x="110" y="103"/>
                  <a:pt x="132" y="103"/>
                  <a:pt x="147" y="90"/>
                </a:cubicBezTo>
                <a:cubicBezTo>
                  <a:pt x="162" y="77"/>
                  <a:pt x="176" y="38"/>
                  <a:pt x="183" y="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9" name="Freeform 97"/>
          <p:cNvSpPr>
            <a:spLocks/>
          </p:cNvSpPr>
          <p:nvPr/>
        </p:nvSpPr>
        <p:spPr bwMode="auto">
          <a:xfrm>
            <a:off x="6534150" y="3870325"/>
            <a:ext cx="339725" cy="127000"/>
          </a:xfrm>
          <a:custGeom>
            <a:avLst/>
            <a:gdLst/>
            <a:ahLst/>
            <a:cxnLst>
              <a:cxn ang="0">
                <a:pos x="26" y="0"/>
              </a:cxn>
              <a:cxn ang="0">
                <a:pos x="56" y="6"/>
              </a:cxn>
              <a:cxn ang="0">
                <a:pos x="123" y="12"/>
              </a:cxn>
              <a:cxn ang="0">
                <a:pos x="130" y="16"/>
              </a:cxn>
              <a:cxn ang="0">
                <a:pos x="123" y="14"/>
              </a:cxn>
              <a:cxn ang="0">
                <a:pos x="93" y="16"/>
              </a:cxn>
              <a:cxn ang="0">
                <a:pos x="40" y="18"/>
              </a:cxn>
              <a:cxn ang="0">
                <a:pos x="119" y="20"/>
              </a:cxn>
              <a:cxn ang="0">
                <a:pos x="81" y="26"/>
              </a:cxn>
              <a:cxn ang="0">
                <a:pos x="178" y="24"/>
              </a:cxn>
              <a:cxn ang="0">
                <a:pos x="56" y="30"/>
              </a:cxn>
              <a:cxn ang="0">
                <a:pos x="46" y="32"/>
              </a:cxn>
              <a:cxn ang="0">
                <a:pos x="151" y="34"/>
              </a:cxn>
              <a:cxn ang="0">
                <a:pos x="116" y="36"/>
              </a:cxn>
              <a:cxn ang="0">
                <a:pos x="107" y="38"/>
              </a:cxn>
              <a:cxn ang="0">
                <a:pos x="86" y="48"/>
              </a:cxn>
              <a:cxn ang="0">
                <a:pos x="58" y="46"/>
              </a:cxn>
              <a:cxn ang="0">
                <a:pos x="65" y="44"/>
              </a:cxn>
              <a:cxn ang="0">
                <a:pos x="176" y="34"/>
              </a:cxn>
              <a:cxn ang="0">
                <a:pos x="86" y="44"/>
              </a:cxn>
              <a:cxn ang="0">
                <a:pos x="144" y="42"/>
              </a:cxn>
              <a:cxn ang="0">
                <a:pos x="100" y="44"/>
              </a:cxn>
              <a:cxn ang="0">
                <a:pos x="81" y="54"/>
              </a:cxn>
              <a:cxn ang="0">
                <a:pos x="149" y="56"/>
              </a:cxn>
              <a:cxn ang="0">
                <a:pos x="142" y="54"/>
              </a:cxn>
              <a:cxn ang="0">
                <a:pos x="107" y="50"/>
              </a:cxn>
              <a:cxn ang="0">
                <a:pos x="86" y="52"/>
              </a:cxn>
              <a:cxn ang="0">
                <a:pos x="123" y="52"/>
              </a:cxn>
              <a:cxn ang="0">
                <a:pos x="91" y="54"/>
              </a:cxn>
              <a:cxn ang="0">
                <a:pos x="112" y="60"/>
              </a:cxn>
              <a:cxn ang="0">
                <a:pos x="119" y="64"/>
              </a:cxn>
              <a:cxn ang="0">
                <a:pos x="91" y="66"/>
              </a:cxn>
              <a:cxn ang="0">
                <a:pos x="149" y="68"/>
              </a:cxn>
              <a:cxn ang="0">
                <a:pos x="102" y="80"/>
              </a:cxn>
              <a:cxn ang="0">
                <a:pos x="112" y="74"/>
              </a:cxn>
              <a:cxn ang="0">
                <a:pos x="144" y="72"/>
              </a:cxn>
              <a:cxn ang="0">
                <a:pos x="123" y="68"/>
              </a:cxn>
              <a:cxn ang="0">
                <a:pos x="158" y="68"/>
              </a:cxn>
            </a:cxnLst>
            <a:rect l="0" t="0" r="r" b="b"/>
            <a:pathLst>
              <a:path w="214" h="80">
                <a:moveTo>
                  <a:pt x="26" y="0"/>
                </a:moveTo>
                <a:cubicBezTo>
                  <a:pt x="195" y="4"/>
                  <a:pt x="109" y="4"/>
                  <a:pt x="56" y="6"/>
                </a:cubicBezTo>
                <a:cubicBezTo>
                  <a:pt x="0" y="13"/>
                  <a:pt x="99" y="8"/>
                  <a:pt x="123" y="12"/>
                </a:cubicBezTo>
                <a:cubicBezTo>
                  <a:pt x="126" y="13"/>
                  <a:pt x="133" y="17"/>
                  <a:pt x="130" y="16"/>
                </a:cubicBezTo>
                <a:cubicBezTo>
                  <a:pt x="128" y="15"/>
                  <a:pt x="123" y="14"/>
                  <a:pt x="123" y="14"/>
                </a:cubicBezTo>
                <a:cubicBezTo>
                  <a:pt x="113" y="15"/>
                  <a:pt x="103" y="16"/>
                  <a:pt x="93" y="16"/>
                </a:cubicBezTo>
                <a:cubicBezTo>
                  <a:pt x="76" y="17"/>
                  <a:pt x="22" y="15"/>
                  <a:pt x="40" y="18"/>
                </a:cubicBezTo>
                <a:cubicBezTo>
                  <a:pt x="65" y="22"/>
                  <a:pt x="92" y="19"/>
                  <a:pt x="119" y="20"/>
                </a:cubicBezTo>
                <a:cubicBezTo>
                  <a:pt x="162" y="26"/>
                  <a:pt x="88" y="25"/>
                  <a:pt x="81" y="26"/>
                </a:cubicBezTo>
                <a:cubicBezTo>
                  <a:pt x="119" y="27"/>
                  <a:pt x="214" y="18"/>
                  <a:pt x="178" y="24"/>
                </a:cubicBezTo>
                <a:cubicBezTo>
                  <a:pt x="133" y="31"/>
                  <a:pt x="101" y="29"/>
                  <a:pt x="56" y="30"/>
                </a:cubicBezTo>
                <a:cubicBezTo>
                  <a:pt x="52" y="30"/>
                  <a:pt x="50" y="31"/>
                  <a:pt x="46" y="32"/>
                </a:cubicBezTo>
                <a:cubicBezTo>
                  <a:pt x="81" y="33"/>
                  <a:pt x="116" y="32"/>
                  <a:pt x="151" y="34"/>
                </a:cubicBezTo>
                <a:cubicBezTo>
                  <a:pt x="163" y="35"/>
                  <a:pt x="128" y="35"/>
                  <a:pt x="116" y="36"/>
                </a:cubicBezTo>
                <a:cubicBezTo>
                  <a:pt x="113" y="36"/>
                  <a:pt x="110" y="37"/>
                  <a:pt x="107" y="38"/>
                </a:cubicBezTo>
                <a:cubicBezTo>
                  <a:pt x="91" y="47"/>
                  <a:pt x="99" y="44"/>
                  <a:pt x="86" y="48"/>
                </a:cubicBezTo>
                <a:cubicBezTo>
                  <a:pt x="77" y="47"/>
                  <a:pt x="67" y="48"/>
                  <a:pt x="58" y="46"/>
                </a:cubicBezTo>
                <a:cubicBezTo>
                  <a:pt x="56" y="46"/>
                  <a:pt x="63" y="44"/>
                  <a:pt x="65" y="44"/>
                </a:cubicBezTo>
                <a:cubicBezTo>
                  <a:pt x="106" y="43"/>
                  <a:pt x="136" y="35"/>
                  <a:pt x="176" y="34"/>
                </a:cubicBezTo>
                <a:cubicBezTo>
                  <a:pt x="141" y="28"/>
                  <a:pt x="23" y="35"/>
                  <a:pt x="86" y="44"/>
                </a:cubicBezTo>
                <a:cubicBezTo>
                  <a:pt x="106" y="43"/>
                  <a:pt x="124" y="42"/>
                  <a:pt x="144" y="42"/>
                </a:cubicBezTo>
                <a:cubicBezTo>
                  <a:pt x="159" y="42"/>
                  <a:pt x="115" y="42"/>
                  <a:pt x="100" y="44"/>
                </a:cubicBezTo>
                <a:cubicBezTo>
                  <a:pt x="95" y="45"/>
                  <a:pt x="85" y="52"/>
                  <a:pt x="81" y="54"/>
                </a:cubicBezTo>
                <a:cubicBezTo>
                  <a:pt x="105" y="67"/>
                  <a:pt x="90" y="60"/>
                  <a:pt x="149" y="56"/>
                </a:cubicBezTo>
                <a:cubicBezTo>
                  <a:pt x="151" y="56"/>
                  <a:pt x="144" y="54"/>
                  <a:pt x="142" y="54"/>
                </a:cubicBezTo>
                <a:cubicBezTo>
                  <a:pt x="83" y="46"/>
                  <a:pt x="142" y="56"/>
                  <a:pt x="107" y="50"/>
                </a:cubicBezTo>
                <a:cubicBezTo>
                  <a:pt x="100" y="51"/>
                  <a:pt x="79" y="52"/>
                  <a:pt x="86" y="52"/>
                </a:cubicBezTo>
                <a:cubicBezTo>
                  <a:pt x="158" y="52"/>
                  <a:pt x="213" y="47"/>
                  <a:pt x="123" y="52"/>
                </a:cubicBezTo>
                <a:cubicBezTo>
                  <a:pt x="113" y="53"/>
                  <a:pt x="101" y="53"/>
                  <a:pt x="91" y="54"/>
                </a:cubicBezTo>
                <a:cubicBezTo>
                  <a:pt x="80" y="67"/>
                  <a:pt x="57" y="63"/>
                  <a:pt x="112" y="60"/>
                </a:cubicBezTo>
                <a:cubicBezTo>
                  <a:pt x="114" y="61"/>
                  <a:pt x="121" y="63"/>
                  <a:pt x="119" y="64"/>
                </a:cubicBezTo>
                <a:cubicBezTo>
                  <a:pt x="109" y="67"/>
                  <a:pt x="81" y="65"/>
                  <a:pt x="91" y="66"/>
                </a:cubicBezTo>
                <a:cubicBezTo>
                  <a:pt x="109" y="69"/>
                  <a:pt x="129" y="67"/>
                  <a:pt x="149" y="68"/>
                </a:cubicBezTo>
                <a:cubicBezTo>
                  <a:pt x="151" y="70"/>
                  <a:pt x="108" y="79"/>
                  <a:pt x="102" y="80"/>
                </a:cubicBezTo>
                <a:cubicBezTo>
                  <a:pt x="146" y="77"/>
                  <a:pt x="127" y="78"/>
                  <a:pt x="112" y="74"/>
                </a:cubicBezTo>
                <a:cubicBezTo>
                  <a:pt x="122" y="73"/>
                  <a:pt x="134" y="74"/>
                  <a:pt x="144" y="72"/>
                </a:cubicBezTo>
                <a:cubicBezTo>
                  <a:pt x="151" y="71"/>
                  <a:pt x="116" y="69"/>
                  <a:pt x="123" y="68"/>
                </a:cubicBezTo>
                <a:cubicBezTo>
                  <a:pt x="135" y="67"/>
                  <a:pt x="146" y="68"/>
                  <a:pt x="158" y="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0" name="Freeform 108"/>
          <p:cNvSpPr>
            <a:spLocks/>
          </p:cNvSpPr>
          <p:nvPr/>
        </p:nvSpPr>
        <p:spPr bwMode="auto">
          <a:xfrm>
            <a:off x="6699250" y="3835400"/>
            <a:ext cx="390525" cy="79375"/>
          </a:xfrm>
          <a:custGeom>
            <a:avLst/>
            <a:gdLst/>
            <a:ahLst/>
            <a:cxnLst>
              <a:cxn ang="0">
                <a:pos x="6" y="36"/>
              </a:cxn>
              <a:cxn ang="0">
                <a:pos x="10" y="5"/>
              </a:cxn>
              <a:cxn ang="0">
                <a:pos x="240" y="21"/>
              </a:cxn>
              <a:cxn ang="0">
                <a:pos x="242" y="50"/>
              </a:cxn>
            </a:cxnLst>
            <a:rect l="0" t="0" r="r" b="b"/>
            <a:pathLst>
              <a:path w="246" h="50">
                <a:moveTo>
                  <a:pt x="6" y="36"/>
                </a:moveTo>
                <a:cubicBezTo>
                  <a:pt x="6" y="31"/>
                  <a:pt x="0" y="16"/>
                  <a:pt x="10" y="5"/>
                </a:cubicBezTo>
                <a:cubicBezTo>
                  <a:pt x="18" y="0"/>
                  <a:pt x="234" y="9"/>
                  <a:pt x="240" y="21"/>
                </a:cubicBezTo>
                <a:cubicBezTo>
                  <a:pt x="246" y="33"/>
                  <a:pt x="242" y="44"/>
                  <a:pt x="242" y="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9" name="Freeform 117"/>
          <p:cNvSpPr>
            <a:spLocks/>
          </p:cNvSpPr>
          <p:nvPr/>
        </p:nvSpPr>
        <p:spPr bwMode="auto">
          <a:xfrm rot="-10800000">
            <a:off x="6699250" y="3889375"/>
            <a:ext cx="390525" cy="79375"/>
          </a:xfrm>
          <a:custGeom>
            <a:avLst/>
            <a:gdLst/>
            <a:ahLst/>
            <a:cxnLst>
              <a:cxn ang="0">
                <a:pos x="6" y="36"/>
              </a:cxn>
              <a:cxn ang="0">
                <a:pos x="10" y="5"/>
              </a:cxn>
              <a:cxn ang="0">
                <a:pos x="240" y="21"/>
              </a:cxn>
              <a:cxn ang="0">
                <a:pos x="242" y="50"/>
              </a:cxn>
            </a:cxnLst>
            <a:rect l="0" t="0" r="r" b="b"/>
            <a:pathLst>
              <a:path w="246" h="50">
                <a:moveTo>
                  <a:pt x="6" y="36"/>
                </a:moveTo>
                <a:cubicBezTo>
                  <a:pt x="6" y="31"/>
                  <a:pt x="0" y="16"/>
                  <a:pt x="10" y="5"/>
                </a:cubicBezTo>
                <a:cubicBezTo>
                  <a:pt x="18" y="0"/>
                  <a:pt x="234" y="9"/>
                  <a:pt x="240" y="21"/>
                </a:cubicBezTo>
                <a:cubicBezTo>
                  <a:pt x="246" y="33"/>
                  <a:pt x="242" y="44"/>
                  <a:pt x="242" y="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198" name="Group 126"/>
          <p:cNvGrpSpPr>
            <a:grpSpLocks/>
          </p:cNvGrpSpPr>
          <p:nvPr/>
        </p:nvGrpSpPr>
        <p:grpSpPr bwMode="auto">
          <a:xfrm>
            <a:off x="6715125" y="3833813"/>
            <a:ext cx="344488" cy="114300"/>
            <a:chOff x="4230" y="2415"/>
            <a:chExt cx="217" cy="72"/>
          </a:xfrm>
        </p:grpSpPr>
        <p:sp>
          <p:nvSpPr>
            <p:cNvPr id="3191" name="Freeform 119"/>
            <p:cNvSpPr>
              <a:spLocks/>
            </p:cNvSpPr>
            <p:nvPr/>
          </p:nvSpPr>
          <p:spPr bwMode="auto">
            <a:xfrm rot="5845286" flipV="1">
              <a:off x="4241" y="2418"/>
              <a:ext cx="66" cy="59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120"/>
            <p:cNvSpPr>
              <a:spLocks/>
            </p:cNvSpPr>
            <p:nvPr/>
          </p:nvSpPr>
          <p:spPr bwMode="auto">
            <a:xfrm rot="5959835" flipV="1">
              <a:off x="4273" y="2432"/>
              <a:ext cx="68" cy="4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122"/>
            <p:cNvSpPr>
              <a:spLocks/>
            </p:cNvSpPr>
            <p:nvPr/>
          </p:nvSpPr>
          <p:spPr bwMode="auto">
            <a:xfrm rot="5959835" flipV="1">
              <a:off x="4321" y="2428"/>
              <a:ext cx="56" cy="4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123"/>
            <p:cNvSpPr>
              <a:spLocks/>
            </p:cNvSpPr>
            <p:nvPr/>
          </p:nvSpPr>
          <p:spPr bwMode="auto">
            <a:xfrm rot="5959835" flipV="1">
              <a:off x="4362" y="2434"/>
              <a:ext cx="56" cy="4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124"/>
            <p:cNvSpPr>
              <a:spLocks/>
            </p:cNvSpPr>
            <p:nvPr/>
          </p:nvSpPr>
          <p:spPr bwMode="auto">
            <a:xfrm rot="5959835" flipV="1">
              <a:off x="4399" y="2437"/>
              <a:ext cx="56" cy="4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169" y="6"/>
                </a:cxn>
                <a:cxn ang="0">
                  <a:pos x="121" y="14"/>
                </a:cxn>
                <a:cxn ang="0">
                  <a:pos x="47" y="26"/>
                </a:cxn>
                <a:cxn ang="0">
                  <a:pos x="165" y="24"/>
                </a:cxn>
                <a:cxn ang="0">
                  <a:pos x="145" y="28"/>
                </a:cxn>
                <a:cxn ang="0">
                  <a:pos x="127" y="32"/>
                </a:cxn>
                <a:cxn ang="0">
                  <a:pos x="69" y="40"/>
                </a:cxn>
                <a:cxn ang="0">
                  <a:pos x="105" y="50"/>
                </a:cxn>
                <a:cxn ang="0">
                  <a:pos x="139" y="44"/>
                </a:cxn>
                <a:cxn ang="0">
                  <a:pos x="151" y="40"/>
                </a:cxn>
                <a:cxn ang="0">
                  <a:pos x="187" y="42"/>
                </a:cxn>
                <a:cxn ang="0">
                  <a:pos x="171" y="44"/>
                </a:cxn>
                <a:cxn ang="0">
                  <a:pos x="139" y="54"/>
                </a:cxn>
                <a:cxn ang="0">
                  <a:pos x="35" y="74"/>
                </a:cxn>
                <a:cxn ang="0">
                  <a:pos x="121" y="70"/>
                </a:cxn>
                <a:cxn ang="0">
                  <a:pos x="161" y="60"/>
                </a:cxn>
                <a:cxn ang="0">
                  <a:pos x="141" y="64"/>
                </a:cxn>
                <a:cxn ang="0">
                  <a:pos x="97" y="72"/>
                </a:cxn>
                <a:cxn ang="0">
                  <a:pos x="55" y="86"/>
                </a:cxn>
                <a:cxn ang="0">
                  <a:pos x="91" y="96"/>
                </a:cxn>
                <a:cxn ang="0">
                  <a:pos x="187" y="86"/>
                </a:cxn>
                <a:cxn ang="0">
                  <a:pos x="37" y="108"/>
                </a:cxn>
                <a:cxn ang="0">
                  <a:pos x="37" y="116"/>
                </a:cxn>
                <a:cxn ang="0">
                  <a:pos x="135" y="102"/>
                </a:cxn>
                <a:cxn ang="0">
                  <a:pos x="179" y="104"/>
                </a:cxn>
                <a:cxn ang="0">
                  <a:pos x="163" y="112"/>
                </a:cxn>
                <a:cxn ang="0">
                  <a:pos x="131" y="120"/>
                </a:cxn>
                <a:cxn ang="0">
                  <a:pos x="91" y="134"/>
                </a:cxn>
                <a:cxn ang="0">
                  <a:pos x="83" y="138"/>
                </a:cxn>
                <a:cxn ang="0">
                  <a:pos x="73" y="140"/>
                </a:cxn>
                <a:cxn ang="0">
                  <a:pos x="137" y="140"/>
                </a:cxn>
                <a:cxn ang="0">
                  <a:pos x="163" y="134"/>
                </a:cxn>
                <a:cxn ang="0">
                  <a:pos x="155" y="138"/>
                </a:cxn>
                <a:cxn ang="0">
                  <a:pos x="145" y="144"/>
                </a:cxn>
                <a:cxn ang="0">
                  <a:pos x="101" y="158"/>
                </a:cxn>
                <a:cxn ang="0">
                  <a:pos x="59" y="160"/>
                </a:cxn>
                <a:cxn ang="0">
                  <a:pos x="143" y="164"/>
                </a:cxn>
                <a:cxn ang="0">
                  <a:pos x="135" y="166"/>
                </a:cxn>
                <a:cxn ang="0">
                  <a:pos x="123" y="168"/>
                </a:cxn>
                <a:cxn ang="0">
                  <a:pos x="95" y="172"/>
                </a:cxn>
                <a:cxn ang="0">
                  <a:pos x="37" y="178"/>
                </a:cxn>
                <a:cxn ang="0">
                  <a:pos x="39" y="196"/>
                </a:cxn>
                <a:cxn ang="0">
                  <a:pos x="159" y="198"/>
                </a:cxn>
                <a:cxn ang="0">
                  <a:pos x="137" y="200"/>
                </a:cxn>
                <a:cxn ang="0">
                  <a:pos x="117" y="210"/>
                </a:cxn>
                <a:cxn ang="0">
                  <a:pos x="163" y="208"/>
                </a:cxn>
              </a:cxnLst>
              <a:rect l="0" t="0" r="r" b="b"/>
              <a:pathLst>
                <a:path w="192" h="210">
                  <a:moveTo>
                    <a:pt x="39" y="0"/>
                  </a:moveTo>
                  <a:cubicBezTo>
                    <a:pt x="82" y="1"/>
                    <a:pt x="126" y="1"/>
                    <a:pt x="169" y="6"/>
                  </a:cubicBezTo>
                  <a:cubicBezTo>
                    <a:pt x="156" y="15"/>
                    <a:pt x="136" y="13"/>
                    <a:pt x="121" y="14"/>
                  </a:cubicBezTo>
                  <a:cubicBezTo>
                    <a:pt x="97" y="19"/>
                    <a:pt x="71" y="20"/>
                    <a:pt x="47" y="26"/>
                  </a:cubicBezTo>
                  <a:cubicBezTo>
                    <a:pt x="84" y="2"/>
                    <a:pt x="58" y="17"/>
                    <a:pt x="165" y="24"/>
                  </a:cubicBezTo>
                  <a:cubicBezTo>
                    <a:pt x="172" y="24"/>
                    <a:pt x="152" y="27"/>
                    <a:pt x="145" y="28"/>
                  </a:cubicBezTo>
                  <a:cubicBezTo>
                    <a:pt x="139" y="29"/>
                    <a:pt x="133" y="31"/>
                    <a:pt x="127" y="32"/>
                  </a:cubicBezTo>
                  <a:cubicBezTo>
                    <a:pt x="108" y="35"/>
                    <a:pt x="88" y="37"/>
                    <a:pt x="69" y="40"/>
                  </a:cubicBezTo>
                  <a:cubicBezTo>
                    <a:pt x="27" y="56"/>
                    <a:pt x="0" y="56"/>
                    <a:pt x="105" y="50"/>
                  </a:cubicBezTo>
                  <a:cubicBezTo>
                    <a:pt x="116" y="48"/>
                    <a:pt x="128" y="47"/>
                    <a:pt x="139" y="44"/>
                  </a:cubicBezTo>
                  <a:cubicBezTo>
                    <a:pt x="143" y="43"/>
                    <a:pt x="151" y="40"/>
                    <a:pt x="151" y="40"/>
                  </a:cubicBezTo>
                  <a:cubicBezTo>
                    <a:pt x="163" y="41"/>
                    <a:pt x="175" y="40"/>
                    <a:pt x="187" y="42"/>
                  </a:cubicBezTo>
                  <a:cubicBezTo>
                    <a:pt x="192" y="43"/>
                    <a:pt x="176" y="43"/>
                    <a:pt x="171" y="44"/>
                  </a:cubicBezTo>
                  <a:cubicBezTo>
                    <a:pt x="159" y="47"/>
                    <a:pt x="155" y="51"/>
                    <a:pt x="139" y="54"/>
                  </a:cubicBezTo>
                  <a:cubicBezTo>
                    <a:pt x="105" y="60"/>
                    <a:pt x="68" y="63"/>
                    <a:pt x="35" y="74"/>
                  </a:cubicBezTo>
                  <a:cubicBezTo>
                    <a:pt x="60" y="82"/>
                    <a:pt x="94" y="73"/>
                    <a:pt x="121" y="70"/>
                  </a:cubicBezTo>
                  <a:cubicBezTo>
                    <a:pt x="134" y="66"/>
                    <a:pt x="148" y="64"/>
                    <a:pt x="161" y="60"/>
                  </a:cubicBezTo>
                  <a:cubicBezTo>
                    <a:pt x="184" y="65"/>
                    <a:pt x="166" y="60"/>
                    <a:pt x="141" y="64"/>
                  </a:cubicBezTo>
                  <a:cubicBezTo>
                    <a:pt x="122" y="67"/>
                    <a:pt x="125" y="70"/>
                    <a:pt x="97" y="72"/>
                  </a:cubicBezTo>
                  <a:cubicBezTo>
                    <a:pt x="82" y="75"/>
                    <a:pt x="70" y="82"/>
                    <a:pt x="55" y="86"/>
                  </a:cubicBezTo>
                  <a:cubicBezTo>
                    <a:pt x="63" y="98"/>
                    <a:pt x="77" y="95"/>
                    <a:pt x="91" y="96"/>
                  </a:cubicBezTo>
                  <a:cubicBezTo>
                    <a:pt x="123" y="94"/>
                    <a:pt x="154" y="88"/>
                    <a:pt x="187" y="86"/>
                  </a:cubicBezTo>
                  <a:cubicBezTo>
                    <a:pt x="136" y="99"/>
                    <a:pt x="90" y="106"/>
                    <a:pt x="37" y="108"/>
                  </a:cubicBezTo>
                  <a:cubicBezTo>
                    <a:pt x="33" y="109"/>
                    <a:pt x="20" y="110"/>
                    <a:pt x="37" y="116"/>
                  </a:cubicBezTo>
                  <a:cubicBezTo>
                    <a:pt x="80" y="115"/>
                    <a:pt x="95" y="110"/>
                    <a:pt x="135" y="102"/>
                  </a:cubicBezTo>
                  <a:cubicBezTo>
                    <a:pt x="150" y="103"/>
                    <a:pt x="165" y="101"/>
                    <a:pt x="179" y="104"/>
                  </a:cubicBezTo>
                  <a:cubicBezTo>
                    <a:pt x="185" y="105"/>
                    <a:pt x="169" y="110"/>
                    <a:pt x="163" y="112"/>
                  </a:cubicBezTo>
                  <a:cubicBezTo>
                    <a:pt x="138" y="119"/>
                    <a:pt x="165" y="113"/>
                    <a:pt x="131" y="120"/>
                  </a:cubicBezTo>
                  <a:cubicBezTo>
                    <a:pt x="118" y="126"/>
                    <a:pt x="105" y="132"/>
                    <a:pt x="91" y="134"/>
                  </a:cubicBezTo>
                  <a:cubicBezTo>
                    <a:pt x="88" y="135"/>
                    <a:pt x="86" y="137"/>
                    <a:pt x="83" y="138"/>
                  </a:cubicBezTo>
                  <a:cubicBezTo>
                    <a:pt x="80" y="139"/>
                    <a:pt x="76" y="139"/>
                    <a:pt x="73" y="140"/>
                  </a:cubicBezTo>
                  <a:cubicBezTo>
                    <a:pt x="52" y="145"/>
                    <a:pt x="116" y="141"/>
                    <a:pt x="137" y="140"/>
                  </a:cubicBezTo>
                  <a:cubicBezTo>
                    <a:pt x="155" y="137"/>
                    <a:pt x="147" y="139"/>
                    <a:pt x="163" y="134"/>
                  </a:cubicBezTo>
                  <a:cubicBezTo>
                    <a:pt x="166" y="133"/>
                    <a:pt x="158" y="137"/>
                    <a:pt x="155" y="138"/>
                  </a:cubicBezTo>
                  <a:cubicBezTo>
                    <a:pt x="152" y="140"/>
                    <a:pt x="149" y="143"/>
                    <a:pt x="145" y="144"/>
                  </a:cubicBezTo>
                  <a:cubicBezTo>
                    <a:pt x="137" y="147"/>
                    <a:pt x="111" y="157"/>
                    <a:pt x="101" y="158"/>
                  </a:cubicBezTo>
                  <a:cubicBezTo>
                    <a:pt x="87" y="160"/>
                    <a:pt x="73" y="159"/>
                    <a:pt x="59" y="160"/>
                  </a:cubicBezTo>
                  <a:cubicBezTo>
                    <a:pt x="11" y="167"/>
                    <a:pt x="53" y="160"/>
                    <a:pt x="143" y="164"/>
                  </a:cubicBezTo>
                  <a:cubicBezTo>
                    <a:pt x="146" y="164"/>
                    <a:pt x="138" y="165"/>
                    <a:pt x="135" y="166"/>
                  </a:cubicBezTo>
                  <a:cubicBezTo>
                    <a:pt x="131" y="167"/>
                    <a:pt x="127" y="167"/>
                    <a:pt x="123" y="168"/>
                  </a:cubicBezTo>
                  <a:cubicBezTo>
                    <a:pt x="114" y="169"/>
                    <a:pt x="104" y="171"/>
                    <a:pt x="95" y="172"/>
                  </a:cubicBezTo>
                  <a:cubicBezTo>
                    <a:pt x="75" y="175"/>
                    <a:pt x="58" y="177"/>
                    <a:pt x="37" y="178"/>
                  </a:cubicBezTo>
                  <a:cubicBezTo>
                    <a:pt x="25" y="184"/>
                    <a:pt x="21" y="195"/>
                    <a:pt x="39" y="196"/>
                  </a:cubicBezTo>
                  <a:cubicBezTo>
                    <a:pt x="79" y="197"/>
                    <a:pt x="119" y="197"/>
                    <a:pt x="159" y="198"/>
                  </a:cubicBezTo>
                  <a:cubicBezTo>
                    <a:pt x="144" y="203"/>
                    <a:pt x="151" y="203"/>
                    <a:pt x="137" y="200"/>
                  </a:cubicBezTo>
                  <a:cubicBezTo>
                    <a:pt x="40" y="203"/>
                    <a:pt x="78" y="206"/>
                    <a:pt x="117" y="210"/>
                  </a:cubicBezTo>
                  <a:cubicBezTo>
                    <a:pt x="155" y="208"/>
                    <a:pt x="140" y="208"/>
                    <a:pt x="163" y="20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125"/>
            <p:cNvSpPr>
              <a:spLocks/>
            </p:cNvSpPr>
            <p:nvPr/>
          </p:nvSpPr>
          <p:spPr bwMode="auto">
            <a:xfrm rot="221713">
              <a:off x="4230" y="2434"/>
              <a:ext cx="15" cy="33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" y="86"/>
                </a:cxn>
                <a:cxn ang="0">
                  <a:pos x="6" y="18"/>
                </a:cxn>
                <a:cxn ang="0">
                  <a:pos x="22" y="76"/>
                </a:cxn>
                <a:cxn ang="0">
                  <a:pos x="14" y="100"/>
                </a:cxn>
                <a:cxn ang="0">
                  <a:pos x="20" y="72"/>
                </a:cxn>
                <a:cxn ang="0">
                  <a:pos x="22" y="10"/>
                </a:cxn>
                <a:cxn ang="0">
                  <a:pos x="24" y="4"/>
                </a:cxn>
                <a:cxn ang="0">
                  <a:pos x="14" y="52"/>
                </a:cxn>
                <a:cxn ang="0">
                  <a:pos x="14" y="100"/>
                </a:cxn>
                <a:cxn ang="0">
                  <a:pos x="18" y="94"/>
                </a:cxn>
                <a:cxn ang="0">
                  <a:pos x="24" y="78"/>
                </a:cxn>
                <a:cxn ang="0">
                  <a:pos x="28" y="0"/>
                </a:cxn>
              </a:cxnLst>
              <a:rect l="0" t="0" r="r" b="b"/>
              <a:pathLst>
                <a:path w="28" h="123">
                  <a:moveTo>
                    <a:pt x="0" y="66"/>
                  </a:moveTo>
                  <a:cubicBezTo>
                    <a:pt x="2" y="75"/>
                    <a:pt x="1" y="113"/>
                    <a:pt x="6" y="86"/>
                  </a:cubicBezTo>
                  <a:cubicBezTo>
                    <a:pt x="8" y="61"/>
                    <a:pt x="14" y="41"/>
                    <a:pt x="6" y="18"/>
                  </a:cubicBezTo>
                  <a:cubicBezTo>
                    <a:pt x="21" y="13"/>
                    <a:pt x="19" y="61"/>
                    <a:pt x="22" y="76"/>
                  </a:cubicBezTo>
                  <a:cubicBezTo>
                    <a:pt x="20" y="113"/>
                    <a:pt x="22" y="123"/>
                    <a:pt x="14" y="100"/>
                  </a:cubicBezTo>
                  <a:cubicBezTo>
                    <a:pt x="16" y="90"/>
                    <a:pt x="19" y="82"/>
                    <a:pt x="20" y="72"/>
                  </a:cubicBezTo>
                  <a:cubicBezTo>
                    <a:pt x="21" y="51"/>
                    <a:pt x="21" y="31"/>
                    <a:pt x="22" y="10"/>
                  </a:cubicBezTo>
                  <a:cubicBezTo>
                    <a:pt x="22" y="8"/>
                    <a:pt x="24" y="2"/>
                    <a:pt x="24" y="4"/>
                  </a:cubicBezTo>
                  <a:cubicBezTo>
                    <a:pt x="24" y="21"/>
                    <a:pt x="17" y="36"/>
                    <a:pt x="14" y="52"/>
                  </a:cubicBezTo>
                  <a:cubicBezTo>
                    <a:pt x="13" y="67"/>
                    <a:pt x="10" y="86"/>
                    <a:pt x="14" y="100"/>
                  </a:cubicBezTo>
                  <a:cubicBezTo>
                    <a:pt x="15" y="102"/>
                    <a:pt x="17" y="96"/>
                    <a:pt x="18" y="94"/>
                  </a:cubicBezTo>
                  <a:cubicBezTo>
                    <a:pt x="21" y="89"/>
                    <a:pt x="22" y="83"/>
                    <a:pt x="24" y="78"/>
                  </a:cubicBezTo>
                  <a:cubicBezTo>
                    <a:pt x="24" y="68"/>
                    <a:pt x="15" y="13"/>
                    <a:pt x="28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7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9700"/>
                            </p:stCondLst>
                            <p:childTnLst>
                              <p:par>
                                <p:cTn id="1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3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1000"/>
                                        <p:tgtEl>
                                          <p:spTgt spid="3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3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1000"/>
                                        <p:tgtEl>
                                          <p:spTgt spid="3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10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3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10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1000"/>
                                        <p:tgtEl>
                                          <p:spTgt spid="3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0700"/>
                            </p:stCondLst>
                            <p:childTnLst>
                              <p:par>
                                <p:cTn id="24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9" dur="32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50" presetID="35" presetClass="path" presetSubtype="0" accel="50000" decel="50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3.88889E-6 0 L -0.1092 0.04722 " pathEditMode="relative" rAng="0" ptsTypes="AA">
                                      <p:cBhvr>
                                        <p:cTn id="251" dur="33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24"/>
                                    </p:animMotion>
                                  </p:childTnLst>
                                </p:cTn>
                              </p:par>
                              <p:par>
                                <p:cTn id="252" presetID="42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2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47" presetClass="entr" presetSubtype="0" fill="hold" grpId="0" nodeType="withEffect">
                                  <p:stCondLst>
                                    <p:cond delay="480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22" presetClass="entr" presetSubtype="4" fill="hold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9" grpId="0"/>
      <p:bldP spid="3110" grpId="0" build="p"/>
      <p:bldP spid="3111" grpId="0" animBg="1"/>
      <p:bldP spid="3111" grpId="1" animBg="1"/>
      <p:bldP spid="3112" grpId="0" animBg="1"/>
      <p:bldP spid="3112" grpId="1" animBg="1"/>
      <p:bldP spid="3113" grpId="0" animBg="1"/>
      <p:bldP spid="3113" grpId="1" animBg="1"/>
      <p:bldP spid="3114" grpId="0" animBg="1"/>
      <p:bldP spid="3114" grpId="1" animBg="1"/>
      <p:bldP spid="3115" grpId="0" animBg="1"/>
      <p:bldP spid="3115" grpId="1" animBg="1"/>
      <p:bldP spid="3116" grpId="0" animBg="1"/>
      <p:bldP spid="3116" grpId="1" animBg="1"/>
      <p:bldP spid="3117" grpId="0" animBg="1"/>
      <p:bldP spid="3117" grpId="1" animBg="1"/>
      <p:bldP spid="3118" grpId="0" animBg="1"/>
      <p:bldP spid="3118" grpId="1" animBg="1"/>
      <p:bldP spid="3129" grpId="0" animBg="1"/>
      <p:bldP spid="3129" grpId="1" animBg="1"/>
      <p:bldP spid="3130" grpId="0" animBg="1"/>
      <p:bldP spid="3130" grpId="1" animBg="1"/>
      <p:bldP spid="3131" grpId="0" animBg="1"/>
      <p:bldP spid="3131" grpId="1" animBg="1"/>
      <p:bldP spid="3133" grpId="0" animBg="1"/>
      <p:bldP spid="3133" grpId="1" animBg="1"/>
      <p:bldP spid="3138" grpId="0" animBg="1"/>
      <p:bldP spid="3138" grpId="1" animBg="1"/>
      <p:bldP spid="3139" grpId="0" animBg="1"/>
      <p:bldP spid="3139" grpId="1" animBg="1"/>
      <p:bldP spid="3152" grpId="0" animBg="1"/>
      <p:bldP spid="3152" grpId="1" animBg="1"/>
      <p:bldP spid="3153" grpId="0" animBg="1"/>
      <p:bldP spid="3153" grpId="1" animBg="1"/>
      <p:bldP spid="3154" grpId="0" animBg="1"/>
      <p:bldP spid="3154" grpId="1" animBg="1"/>
      <p:bldP spid="3155" grpId="0" animBg="1"/>
      <p:bldP spid="3155" grpId="1" animBg="1"/>
      <p:bldP spid="3156" grpId="0" animBg="1"/>
      <p:bldP spid="3156" grpId="1" animBg="1"/>
      <p:bldP spid="3164" grpId="0" animBg="1"/>
      <p:bldP spid="3164" grpId="1" animBg="1"/>
      <p:bldP spid="3165" grpId="0" animBg="1"/>
      <p:bldP spid="3165" grpId="1" animBg="1"/>
      <p:bldP spid="3166" grpId="0" animBg="1"/>
      <p:bldP spid="3166" grpId="1" animBg="1"/>
      <p:bldP spid="3167" grpId="0" animBg="1"/>
      <p:bldP spid="3167" grpId="1" animBg="1"/>
      <p:bldP spid="3168" grpId="0" animBg="1"/>
      <p:bldP spid="3168" grpId="1" animBg="1"/>
      <p:bldP spid="3169" grpId="0" animBg="1"/>
      <p:bldP spid="3169" grpId="1" animBg="1"/>
      <p:bldP spid="3180" grpId="0" animBg="1"/>
      <p:bldP spid="3180" grpId="1" animBg="1"/>
      <p:bldP spid="3189" grpId="0" animBg="1"/>
      <p:bldP spid="318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6D125-3B21-4350-B731-042E58B404F9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Slide Number Placeholder 5"/>
          <p:cNvSpPr txBox="1">
            <a:spLocks noGrp="1"/>
          </p:cNvSpPr>
          <p:nvPr/>
        </p:nvSpPr>
        <p:spPr bwMode="auto">
          <a:xfrm>
            <a:off x="8534400" y="6326188"/>
            <a:ext cx="563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FF578514-1A63-4AD1-BD2B-D3430AC1D7FC}" type="slidenum">
              <a:rPr lang="en-US" sz="1200">
                <a:solidFill>
                  <a:schemeClr val="tx2"/>
                </a:solidFill>
              </a:rPr>
              <a:pPr algn="r"/>
              <a:t>2</a:t>
            </a:fld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104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Slide Title to go here</a:t>
            </a:r>
          </a:p>
        </p:txBody>
      </p:sp>
      <p:sp>
        <p:nvSpPr>
          <p:cNvPr id="4105" name="Rectangle 9"/>
          <p:cNvSpPr>
            <a:spLocks noGrp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Subheading (first level text)</a:t>
            </a:r>
          </a:p>
          <a:p>
            <a:pPr lvl="1"/>
            <a:r>
              <a:rPr lang="en-US" smtClean="0"/>
              <a:t>Bullet 1 (second level text)</a:t>
            </a:r>
          </a:p>
          <a:p>
            <a:pPr lvl="2"/>
            <a:r>
              <a:rPr lang="en-US" smtClean="0"/>
              <a:t>Bullet 2</a:t>
            </a:r>
          </a:p>
          <a:p>
            <a:pPr lvl="3"/>
            <a:r>
              <a:rPr lang="en-US" smtClean="0"/>
              <a:t>Bullet 3</a:t>
            </a:r>
          </a:p>
          <a:p>
            <a:pPr lvl="4"/>
            <a:r>
              <a:rPr lang="en-US" smtClean="0"/>
              <a:t>Bullet 4</a:t>
            </a:r>
          </a:p>
          <a:p>
            <a:pPr lvl="2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AF260-341A-43BE-B4CC-BDCA8BCE2C8F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Slide Number Placeholder 5"/>
          <p:cNvSpPr txBox="1">
            <a:spLocks noGrp="1"/>
          </p:cNvSpPr>
          <p:nvPr/>
        </p:nvSpPr>
        <p:spPr bwMode="auto">
          <a:xfrm>
            <a:off x="8534400" y="6326188"/>
            <a:ext cx="563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F704C60C-AEA2-4719-B778-458BAE04C425}" type="slidenum">
              <a:rPr lang="en-US" sz="1200">
                <a:solidFill>
                  <a:schemeClr val="tx2"/>
                </a:solidFill>
              </a:rPr>
              <a:pPr algn="r"/>
              <a:t>3</a:t>
            </a:fld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512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Colours</a:t>
            </a:r>
          </a:p>
        </p:txBody>
      </p:sp>
      <p:grpSp>
        <p:nvGrpSpPr>
          <p:cNvPr id="5133" name="Group 13"/>
          <p:cNvGrpSpPr>
            <a:grpSpLocks/>
          </p:cNvGrpSpPr>
          <p:nvPr/>
        </p:nvGrpSpPr>
        <p:grpSpPr bwMode="auto">
          <a:xfrm>
            <a:off x="454025" y="2266950"/>
            <a:ext cx="7410450" cy="781050"/>
            <a:chOff x="814" y="1605"/>
            <a:chExt cx="5184" cy="576"/>
          </a:xfrm>
        </p:grpSpPr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814" y="1605"/>
              <a:ext cx="5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1472" y="1605"/>
              <a:ext cx="576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2130" y="1605"/>
              <a:ext cx="576" cy="57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2788" y="1605"/>
              <a:ext cx="576" cy="57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3447" y="1605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4105" y="1605"/>
              <a:ext cx="576" cy="57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763" y="1605"/>
              <a:ext cx="576" cy="57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5422" y="1605"/>
              <a:ext cx="576" cy="57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12022-1166-449E-B31E-721A5AD18060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Suggested chart formatting</a:t>
            </a:r>
          </a:p>
        </p:txBody>
      </p:sp>
      <p:sp>
        <p:nvSpPr>
          <p:cNvPr id="38916" name="Rectangle 4"/>
          <p:cNvSpPr>
            <a:spLocks noGrp="1"/>
          </p:cNvSpPr>
          <p:nvPr>
            <p:ph type="body" sz="half" idx="1"/>
          </p:nvPr>
        </p:nvSpPr>
        <p:spPr>
          <a:xfrm>
            <a:off x="454025" y="2247900"/>
            <a:ext cx="4219575" cy="3906838"/>
          </a:xfrm>
          <a:noFill/>
          <a:ln/>
        </p:spPr>
        <p:txBody>
          <a:bodyPr/>
          <a:lstStyle/>
          <a:p>
            <a:r>
              <a:rPr lang="en-US" sz="2000" smtClean="0">
                <a:effectLst/>
              </a:rPr>
              <a:t>Sample chart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>
            <p:ph type="chart" idx="4294967295"/>
          </p:nvPr>
        </p:nvGraphicFramePr>
        <p:xfrm>
          <a:off x="447675" y="2514600"/>
          <a:ext cx="6224588" cy="3332163"/>
        </p:xfrm>
        <a:graphic>
          <a:graphicData uri="http://schemas.openxmlformats.org/presentationml/2006/ole">
            <p:oleObj spid="_x0000_s38915" name="Chart" r:id="rId4" imgW="8505749" imgH="4553102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6421-BC96-4AE9-8706-2E992AC8631C}" type="slidenum">
              <a:rPr lang="en-US"/>
              <a:pPr/>
              <a:t>5</a:t>
            </a:fld>
            <a:endParaRPr lang="en-US"/>
          </a:p>
        </p:txBody>
      </p:sp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Picture slide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ffectLst/>
              </a:rPr>
              <a:t>Subheading (first level text)</a:t>
            </a:r>
          </a:p>
          <a:p>
            <a:pPr lvl="1"/>
            <a:r>
              <a:rPr lang="en-US" smtClean="0"/>
              <a:t>Bullet 1 (second level text)</a:t>
            </a:r>
          </a:p>
          <a:p>
            <a:pPr lvl="2"/>
            <a:r>
              <a:rPr lang="en-US" smtClean="0"/>
              <a:t>Bullet 2</a:t>
            </a:r>
          </a:p>
          <a:p>
            <a:pPr lvl="3"/>
            <a:r>
              <a:rPr lang="en-US" smtClean="0"/>
              <a:t>Bullet 3</a:t>
            </a:r>
          </a:p>
          <a:p>
            <a:pPr lvl="4"/>
            <a:r>
              <a:rPr lang="en-US" smtClean="0"/>
              <a:t>Bullet 4</a:t>
            </a:r>
          </a:p>
          <a:p>
            <a:pPr lvl="2"/>
            <a:endParaRPr lang="en-US" smtClean="0"/>
          </a:p>
        </p:txBody>
      </p:sp>
      <p:pic>
        <p:nvPicPr>
          <p:cNvPr id="39940" name="Picture 4" descr="snowdro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29175" y="2259013"/>
            <a:ext cx="2986088" cy="3887787"/>
          </a:xfrm>
          <a:prstGeom prst="rect">
            <a:avLst/>
          </a:prstGeom>
          <a:solidFill>
            <a:schemeClr val="bg1"/>
          </a:solidFill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F848B-341B-40B7-BCDE-942EAA99C729}" type="slidenum">
              <a:rPr lang="en-US"/>
              <a:pPr/>
              <a:t>6</a:t>
            </a:fld>
            <a:endParaRPr lang="en-US"/>
          </a:p>
        </p:txBody>
      </p:sp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suggested</a:t>
            </a:r>
            <a:br>
              <a:rPr lang="en-US" smtClean="0"/>
            </a:br>
            <a:r>
              <a:rPr lang="en-US" smtClean="0"/>
              <a:t>formatting styles</a:t>
            </a:r>
          </a:p>
        </p:txBody>
      </p:sp>
      <p:graphicFrame>
        <p:nvGraphicFramePr>
          <p:cNvPr id="43054" name="Group 46"/>
          <p:cNvGraphicFramePr>
            <a:graphicFrameLocks noGrp="1"/>
          </p:cNvGraphicFramePr>
          <p:nvPr>
            <p:ph sz="half" idx="4294967295"/>
          </p:nvPr>
        </p:nvGraphicFramePr>
        <p:xfrm>
          <a:off x="449263" y="3432175"/>
          <a:ext cx="7673975" cy="1737360"/>
        </p:xfrm>
        <a:graphic>
          <a:graphicData uri="http://schemas.openxmlformats.org/drawingml/2006/table">
            <a:tbl>
              <a:tblPr/>
              <a:tblGrid>
                <a:gridCol w="2703512"/>
                <a:gridCol w="1657350"/>
                <a:gridCol w="1655763"/>
                <a:gridCol w="1657350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Column heading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Column heading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Column heading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Row heading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Row heading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Row heading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3047" name="Rectangle 39"/>
          <p:cNvSpPr>
            <a:spLocks noChangeArrowheads="1"/>
          </p:cNvSpPr>
          <p:nvPr/>
        </p:nvSpPr>
        <p:spPr bwMode="auto">
          <a:xfrm>
            <a:off x="4829175" y="2259013"/>
            <a:ext cx="1741488" cy="1006475"/>
          </a:xfrm>
          <a:prstGeom prst="rect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Text box</a:t>
            </a:r>
          </a:p>
        </p:txBody>
      </p:sp>
      <p:sp>
        <p:nvSpPr>
          <p:cNvPr id="43048" name="Rectangle 40"/>
          <p:cNvSpPr>
            <a:spLocks noChangeArrowheads="1"/>
          </p:cNvSpPr>
          <p:nvPr/>
        </p:nvSpPr>
        <p:spPr bwMode="auto">
          <a:xfrm>
            <a:off x="7270750" y="2259013"/>
            <a:ext cx="1760538" cy="1006475"/>
          </a:xfrm>
          <a:prstGeom prst="rect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>
            <a:outerShdw dist="107763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Text box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with shadow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DDDDDD"/>
      </a:lt2>
      <a:accent1>
        <a:srgbClr val="FF9933"/>
      </a:accent1>
      <a:accent2>
        <a:srgbClr val="7993B3"/>
      </a:accent2>
      <a:accent3>
        <a:srgbClr val="FFFFFF"/>
      </a:accent3>
      <a:accent4>
        <a:srgbClr val="000000"/>
      </a:accent4>
      <a:accent5>
        <a:srgbClr val="FFCAAD"/>
      </a:accent5>
      <a:accent6>
        <a:srgbClr val="6D85A2"/>
      </a:accent6>
      <a:hlink>
        <a:srgbClr val="CC0000"/>
      </a:hlink>
      <a:folHlink>
        <a:srgbClr val="7777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DDDDDD"/>
        </a:lt2>
        <a:accent1>
          <a:srgbClr val="FF9933"/>
        </a:accent1>
        <a:accent2>
          <a:srgbClr val="7993B3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6D85A2"/>
        </a:accent6>
        <a:hlink>
          <a:srgbClr val="CC00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98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Wingdings</vt:lpstr>
      <vt:lpstr>Office Theme</vt:lpstr>
      <vt:lpstr>Microsoft Graph Chart</vt:lpstr>
      <vt:lpstr>Animated Taxi</vt:lpstr>
      <vt:lpstr>Slide Title to go here</vt:lpstr>
      <vt:lpstr>The Colours</vt:lpstr>
      <vt:lpstr>Suggested chart formatting</vt:lpstr>
      <vt:lpstr>Picture slide</vt:lpstr>
      <vt:lpstr>Examples of suggested formatting styles</vt:lpstr>
    </vt:vector>
  </TitlesOfParts>
  <Manager>Kathy@CreativeTemplateSolutions.com</Manager>
  <Company>CTS Creative Template Solutions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Taxi Animated Template</dc:title>
  <dc:creator>Presentation Helper</dc:creator>
  <cp:lastModifiedBy>Hp 520</cp:lastModifiedBy>
  <cp:revision>21</cp:revision>
  <dcterms:created xsi:type="dcterms:W3CDTF">2007-05-31T17:14:01Z</dcterms:created>
  <dcterms:modified xsi:type="dcterms:W3CDTF">2008-08-02T16:48:37Z</dcterms:modified>
  <cp:category>Transport</cp:category>
</cp:coreProperties>
</file>